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6" r:id="rId3"/>
    <p:sldId id="277" r:id="rId4"/>
    <p:sldId id="274" r:id="rId5"/>
    <p:sldId id="271" r:id="rId6"/>
    <p:sldId id="278" r:id="rId7"/>
    <p:sldId id="272" r:id="rId8"/>
    <p:sldId id="273" r:id="rId9"/>
    <p:sldId id="264" r:id="rId10"/>
    <p:sldId id="279" r:id="rId11"/>
    <p:sldId id="280" r:id="rId12"/>
    <p:sldId id="281" r:id="rId13"/>
    <p:sldId id="282" r:id="rId14"/>
    <p:sldId id="284" r:id="rId15"/>
    <p:sldId id="285" r:id="rId16"/>
    <p:sldId id="286" r:id="rId17"/>
    <p:sldId id="275" r:id="rId18"/>
    <p:sldId id="287" r:id="rId19"/>
    <p:sldId id="266" r:id="rId20"/>
    <p:sldId id="267" r:id="rId21"/>
    <p:sldId id="268" r:id="rId22"/>
    <p:sldId id="257" r:id="rId23"/>
    <p:sldId id="258" r:id="rId24"/>
    <p:sldId id="259" r:id="rId25"/>
    <p:sldId id="263" r:id="rId26"/>
    <p:sldId id="270" r:id="rId27"/>
    <p:sldId id="28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7741" autoAdjust="0"/>
  </p:normalViewPr>
  <p:slideViewPr>
    <p:cSldViewPr>
      <p:cViewPr varScale="1">
        <p:scale>
          <a:sx n="85" d="100"/>
          <a:sy n="85" d="100"/>
        </p:scale>
        <p:origin x="-720" y="-84"/>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197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 / IDS</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a:t>
          </a:r>
        </a:p>
        <a:p>
          <a:r>
            <a:rPr lang="en-US" sz="1600" dirty="0" smtClean="0"/>
            <a:t>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dgm:t>
        <a:bodyPr/>
        <a:lstStyle/>
        <a:p>
          <a:r>
            <a:rPr lang="en-US" sz="1600" b="1" dirty="0" smtClean="0"/>
            <a:t>Acquisitions</a:t>
          </a:r>
        </a:p>
        <a:p>
          <a:r>
            <a:rPr lang="en-US" sz="1600" dirty="0" smtClean="0"/>
            <a:t>ILLiad CitedTitle = Purchase</a:t>
          </a:r>
          <a:endParaRPr lang="en-US" sz="1600" dirty="0"/>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dgm:t>
        <a:bodyPr/>
        <a:lstStyle/>
        <a:p>
          <a:r>
            <a:rPr lang="en-US" sz="1600" dirty="0" smtClean="0"/>
            <a:t>Cancel or Borrow</a:t>
          </a:r>
          <a:endParaRPr lang="en-US" sz="1600" dirty="0"/>
        </a:p>
      </dgm:t>
    </dgm:pt>
    <dgm:pt modelId="{BCB44ACE-956E-48C6-9EB7-0105EEC1D2B7}" type="parTrans" cxnId="{9AD7FF1C-A38C-4D93-B864-59CDD5361499}">
      <dgm:prSet/>
      <dgm:spPr/>
      <dgm:t>
        <a:bodyPr/>
        <a:lstStyle/>
        <a:p>
          <a:endParaRPr lang="en-US" sz="1600"/>
        </a:p>
      </dgm:t>
    </dgm:pt>
    <dgm:pt modelId="{E56F548B-5B11-4A4A-8044-0907B4313A46}" type="sibTrans" cxnId="{9AD7FF1C-A38C-4D93-B864-59CDD5361499}">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pt>
    <dgm:pt modelId="{D973A2E3-1D27-4DC4-A47A-389FE99CD902}" type="pres">
      <dgm:prSet presAssocID="{7FA2D91A-097B-4DA2-964C-AB8E88B88633}" presName="composite" presStyleCnt="0"/>
      <dgm:spPr/>
    </dgm:pt>
    <dgm:pt modelId="{7220B3B1-F9F5-4B20-8545-952A74DA7491}" type="pres">
      <dgm:prSet presAssocID="{7FA2D91A-097B-4DA2-964C-AB8E88B88633}" presName="background" presStyleLbl="node0" presStyleIdx="0" presStyleCnt="1"/>
      <dgm:spPr>
        <a:noFill/>
      </dgm:spPr>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pt>
    <dgm:pt modelId="{609DF40A-0AB3-41B6-B057-EDB7675DF339}" type="pres">
      <dgm:prSet presAssocID="{5621F9B2-F20A-4684-89AD-FF704EC8AA93}" presName="composite2" presStyleCnt="0"/>
      <dgm:spPr/>
    </dgm:pt>
    <dgm:pt modelId="{0259D3C4-BFC7-4F40-9E30-7B95E2E79104}" type="pres">
      <dgm:prSet presAssocID="{5621F9B2-F20A-4684-89AD-FF704EC8AA93}" presName="background2" presStyleLbl="node2" presStyleIdx="0" presStyleCnt="2"/>
      <dgm:spPr>
        <a:noFill/>
      </dgm:spPr>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pt>
    <dgm:pt modelId="{0E6412C6-500C-4DA1-86EA-ED172544BE3A}" type="pres">
      <dgm:prSet presAssocID="{FCD0CFE9-AB88-4AED-A766-6C0B2230953A}" presName="composite3" presStyleCnt="0"/>
      <dgm:spPr/>
    </dgm:pt>
    <dgm:pt modelId="{DFE793FA-5B69-41E2-96EA-81FA28E4A772}" type="pres">
      <dgm:prSet presAssocID="{FCD0CFE9-AB88-4AED-A766-6C0B2230953A}" presName="background3" presStyleLbl="node3" presStyleIdx="0" presStyleCnt="4"/>
      <dgm:spPr>
        <a:noFill/>
      </dgm:spPr>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pt>
    <dgm:pt modelId="{55AA79C4-A3A4-4FA6-8B75-892C361D96D3}" type="pres">
      <dgm:prSet presAssocID="{F4B9D831-7AA2-4E3F-AC6F-415DCEBDE9F6}" presName="composite3" presStyleCnt="0"/>
      <dgm:spPr/>
    </dgm:pt>
    <dgm:pt modelId="{712CC6D6-5904-4FDC-9F92-2655922E6952}" type="pres">
      <dgm:prSet presAssocID="{F4B9D831-7AA2-4E3F-AC6F-415DCEBDE9F6}" presName="background3" presStyleLbl="node3" presStyleIdx="1" presStyleCnt="4"/>
      <dgm:spPr>
        <a:noFill/>
      </dgm:spPr>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pt>
    <dgm:pt modelId="{A774B173-A0F4-4376-A0E1-FA3A6E868842}" type="pres">
      <dgm:prSet presAssocID="{2FCB518C-D2A7-4810-9020-080D78324CF3}" presName="composite2" presStyleCnt="0"/>
      <dgm:spPr/>
    </dgm:pt>
    <dgm:pt modelId="{3539F708-7DD8-4C57-B13E-851DE284F2AE}" type="pres">
      <dgm:prSet presAssocID="{2FCB518C-D2A7-4810-9020-080D78324CF3}" presName="background2" presStyleLbl="node2" presStyleIdx="1" presStyleCnt="2"/>
      <dgm:spPr>
        <a:noFill/>
      </dgm:spPr>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pt>
    <dgm:pt modelId="{1B69BE30-FD84-4840-AF2E-7E1035B9DE65}" type="pres">
      <dgm:prSet presAssocID="{0AD6CF64-84F2-41E0-A42B-BFF097D1DB4A}" presName="composite3" presStyleCnt="0"/>
      <dgm:spPr/>
    </dgm:pt>
    <dgm:pt modelId="{B8185FF3-0940-464B-94B7-77EB19E65326}" type="pres">
      <dgm:prSet presAssocID="{0AD6CF64-84F2-41E0-A42B-BFF097D1DB4A}" presName="background3" presStyleLbl="node3" presStyleIdx="2" presStyleCnt="4"/>
      <dgm:spPr>
        <a:noFill/>
      </dgm:spPr>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pt>
    <dgm:pt modelId="{7A5A351A-130E-4784-AC3C-FFCD7D1DD211}" type="pres">
      <dgm:prSet presAssocID="{B4D0E575-0108-49AC-9C93-F3665D0D7C03}" presName="composite3" presStyleCnt="0"/>
      <dgm:spPr/>
    </dgm:pt>
    <dgm:pt modelId="{E88808A3-D9E0-4A32-BDED-7FA4CFBDEDBB}" type="pres">
      <dgm:prSet presAssocID="{B4D0E575-0108-49AC-9C93-F3665D0D7C03}" presName="background3" presStyleLbl="node3" presStyleIdx="3" presStyleCnt="4"/>
      <dgm:spPr>
        <a:noFill/>
      </dgm:spPr>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pt>
  </dgm:ptLst>
  <dgm:cxnLst>
    <dgm:cxn modelId="{FD546A1D-08D1-413D-B9F4-917159204A90}" type="presOf" srcId="{7FB3E9DE-50A4-4186-B369-017E6DDC716F}" destId="{0880257A-38E5-416B-A879-EFFB01ED6C1D}" srcOrd="0" destOrd="0" presId="urn:microsoft.com/office/officeart/2005/8/layout/hierarchy1"/>
    <dgm:cxn modelId="{96A8BF13-0FAB-4386-8656-EC8E4A32D3A0}" type="presOf" srcId="{BCB44ACE-956E-48C6-9EB7-0105EEC1D2B7}" destId="{490F5990-103B-4D14-B029-3DAAB9670538}" srcOrd="0" destOrd="0" presId="urn:microsoft.com/office/officeart/2005/8/layout/hierarchy1"/>
    <dgm:cxn modelId="{5F733BED-86F9-461D-80F8-8F24BAE22A45}" srcId="{5621F9B2-F20A-4684-89AD-FF704EC8AA93}" destId="{F4B9D831-7AA2-4E3F-AC6F-415DCEBDE9F6}" srcOrd="1" destOrd="0" parTransId="{DC750404-6449-4A2B-928D-7E8C3C967747}" sibTransId="{C886B28A-1DA2-40C3-B0EF-298A396CE318}"/>
    <dgm:cxn modelId="{212BA20F-7492-4D14-B9BA-4F934B795CCF}" type="presOf" srcId="{EDC9D4D2-3BFA-4D20-A7EE-50BFAC792C5D}" destId="{D858D7AE-6705-4F80-B5AB-C22EEB2DD09C}" srcOrd="0" destOrd="0" presId="urn:microsoft.com/office/officeart/2005/8/layout/hierarchy1"/>
    <dgm:cxn modelId="{E8586EA7-4919-4C2C-9DED-73BDAD71135C}" type="presOf" srcId="{39EE3D3F-68DF-4370-9391-A3255C401376}" destId="{6D52980E-AF3D-4A1B-ADFA-2731E4CD6746}" srcOrd="0" destOrd="0" presId="urn:microsoft.com/office/officeart/2005/8/layout/hierarchy1"/>
    <dgm:cxn modelId="{83EA8209-485E-44B6-85B9-9628F221DC65}" type="presOf" srcId="{2FCB518C-D2A7-4810-9020-080D78324CF3}" destId="{C36D90B9-926A-416B-944A-FF71B511C22D}" srcOrd="0" destOrd="0" presId="urn:microsoft.com/office/officeart/2005/8/layout/hierarchy1"/>
    <dgm:cxn modelId="{74B3F4FE-85D0-4AA6-AA29-318AEE687597}" type="presOf" srcId="{FCD0CFE9-AB88-4AED-A766-6C0B2230953A}" destId="{EBFBA845-9D40-4D51-A048-0B3BEEC8B61B}" srcOrd="0" destOrd="0" presId="urn:microsoft.com/office/officeart/2005/8/layout/hierarchy1"/>
    <dgm:cxn modelId="{3207BF1F-E507-4BF2-AC2D-0EAE96E3796D}" type="presOf" srcId="{5621F9B2-F20A-4684-89AD-FF704EC8AA93}" destId="{CC8227B0-C0A9-463A-A610-53AB87282B12}"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EBF1CE8D-B1BC-43A9-BBE9-D746EA7824EA}" type="presOf" srcId="{F4B9D831-7AA2-4E3F-AC6F-415DCEBDE9F6}" destId="{F45D4CF8-9103-4CDC-89C5-BFB9A7461F72}" srcOrd="0" destOrd="0" presId="urn:microsoft.com/office/officeart/2005/8/layout/hierarchy1"/>
    <dgm:cxn modelId="{0E57B83E-D87F-44FC-90DD-DB2C25804DB3}" type="presOf" srcId="{7FA2D91A-097B-4DA2-964C-AB8E88B88633}" destId="{1594B0CC-578B-4A84-BDBE-197A8722F25A}" srcOrd="0" destOrd="0" presId="urn:microsoft.com/office/officeart/2005/8/layout/hierarchy1"/>
    <dgm:cxn modelId="{9EFC58D0-74BD-4BB3-AC80-06240644A382}" type="presOf" srcId="{B4D0E575-0108-49AC-9C93-F3665D0D7C03}" destId="{F7560C48-E470-4D85-98D2-5F0C1185F2CD}" srcOrd="0" destOrd="0" presId="urn:microsoft.com/office/officeart/2005/8/layout/hierarchy1"/>
    <dgm:cxn modelId="{9534AF50-8B93-4288-8AB8-E904EB7EFD56}" srcId="{5621F9B2-F20A-4684-89AD-FF704EC8AA93}" destId="{FCD0CFE9-AB88-4AED-A766-6C0B2230953A}" srcOrd="0" destOrd="0" parTransId="{B358A8D7-853F-44AB-8FF3-8C50ED688CD9}" sibTransId="{34F5484F-D89D-4F1D-B71E-ED0955896AC3}"/>
    <dgm:cxn modelId="{106BF29F-E187-4E54-9693-3E5B8655CC0C}" type="presOf" srcId="{B358A8D7-853F-44AB-8FF3-8C50ED688CD9}" destId="{70DFD7CD-2FD9-40AF-9CC7-CCB5E2599FB5}"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99D7CED6-022A-458C-9EB9-22516B665F26}" srcId="{7FA2D91A-097B-4DA2-964C-AB8E88B88633}" destId="{2FCB518C-D2A7-4810-9020-080D78324CF3}" srcOrd="1" destOrd="0" parTransId="{39EE3D3F-68DF-4370-9391-A3255C401376}" sibTransId="{A749D909-B106-454D-993D-E109608D93BA}"/>
    <dgm:cxn modelId="{1165BE25-F356-4EA5-80EA-0BD874A3250C}" type="presOf" srcId="{DC750404-6449-4A2B-928D-7E8C3C967747}" destId="{45DA7FEE-00BD-48ED-A9C0-3EA4CE7B71FE}" srcOrd="0" destOrd="0" presId="urn:microsoft.com/office/officeart/2005/8/layout/hierarchy1"/>
    <dgm:cxn modelId="{9AD7FF1C-A38C-4D93-B864-59CDD5361499}" srcId="{2FCB518C-D2A7-4810-9020-080D78324CF3}" destId="{B4D0E575-0108-49AC-9C93-F3665D0D7C03}" srcOrd="1" destOrd="0" parTransId="{BCB44ACE-956E-48C6-9EB7-0105EEC1D2B7}" sibTransId="{E56F548B-5B11-4A4A-8044-0907B4313A46}"/>
    <dgm:cxn modelId="{8CA3AD7D-C255-46FD-90B2-52DCB259FEA3}" type="presOf" srcId="{0AD6CF64-84F2-41E0-A42B-BFF097D1DB4A}" destId="{6DFE3A6A-621F-46D7-8B83-7044018FA870}" srcOrd="0" destOrd="0" presId="urn:microsoft.com/office/officeart/2005/8/layout/hierarchy1"/>
    <dgm:cxn modelId="{EAA84F14-BB49-4845-85EC-A4E130133538}" type="presOf" srcId="{FD56D21F-F9C3-4D87-BB3B-E8460C2AC3BC}" destId="{4E0A3183-B02F-484C-A981-B6DF1B5A658C}"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4E4949A5-4483-442D-BE4B-CC1E0504ED75}" type="presParOf" srcId="{0880257A-38E5-416B-A879-EFFB01ED6C1D}" destId="{458526E1-3A24-4F91-A317-BB6BA85C2C97}" srcOrd="0" destOrd="0" presId="urn:microsoft.com/office/officeart/2005/8/layout/hierarchy1"/>
    <dgm:cxn modelId="{07E993FA-251F-4D71-BEF7-5FBA94E2DC67}" type="presParOf" srcId="{458526E1-3A24-4F91-A317-BB6BA85C2C97}" destId="{D973A2E3-1D27-4DC4-A47A-389FE99CD902}" srcOrd="0" destOrd="0" presId="urn:microsoft.com/office/officeart/2005/8/layout/hierarchy1"/>
    <dgm:cxn modelId="{5F643F98-3D76-49CC-9B3C-CBC02DEC031C}" type="presParOf" srcId="{D973A2E3-1D27-4DC4-A47A-389FE99CD902}" destId="{7220B3B1-F9F5-4B20-8545-952A74DA7491}" srcOrd="0" destOrd="0" presId="urn:microsoft.com/office/officeart/2005/8/layout/hierarchy1"/>
    <dgm:cxn modelId="{2F633338-AF4D-47FD-A631-82CB0ECA5194}" type="presParOf" srcId="{D973A2E3-1D27-4DC4-A47A-389FE99CD902}" destId="{1594B0CC-578B-4A84-BDBE-197A8722F25A}" srcOrd="1" destOrd="0" presId="urn:microsoft.com/office/officeart/2005/8/layout/hierarchy1"/>
    <dgm:cxn modelId="{465DAB50-F929-4C3C-89B3-C022780B3C26}" type="presParOf" srcId="{458526E1-3A24-4F91-A317-BB6BA85C2C97}" destId="{60151952-EFF1-4944-A1A7-B25909984F89}" srcOrd="1" destOrd="0" presId="urn:microsoft.com/office/officeart/2005/8/layout/hierarchy1"/>
    <dgm:cxn modelId="{A0DD34EE-064D-41E3-97C3-86BBC9530BBF}" type="presParOf" srcId="{60151952-EFF1-4944-A1A7-B25909984F89}" destId="{4E0A3183-B02F-484C-A981-B6DF1B5A658C}" srcOrd="0" destOrd="0" presId="urn:microsoft.com/office/officeart/2005/8/layout/hierarchy1"/>
    <dgm:cxn modelId="{0010A47A-02E6-4ABD-ADDF-E16835CA748C}" type="presParOf" srcId="{60151952-EFF1-4944-A1A7-B25909984F89}" destId="{C09BBB1F-D5C7-4B5A-90D7-216E3AC1056C}" srcOrd="1" destOrd="0" presId="urn:microsoft.com/office/officeart/2005/8/layout/hierarchy1"/>
    <dgm:cxn modelId="{3E9DFC6C-56AF-400C-AF94-C7587ED91ABC}" type="presParOf" srcId="{C09BBB1F-D5C7-4B5A-90D7-216E3AC1056C}" destId="{609DF40A-0AB3-41B6-B057-EDB7675DF339}" srcOrd="0" destOrd="0" presId="urn:microsoft.com/office/officeart/2005/8/layout/hierarchy1"/>
    <dgm:cxn modelId="{CED9BDB0-FFB8-467D-A0A6-2EF37AA73A0E}" type="presParOf" srcId="{609DF40A-0AB3-41B6-B057-EDB7675DF339}" destId="{0259D3C4-BFC7-4F40-9E30-7B95E2E79104}" srcOrd="0" destOrd="0" presId="urn:microsoft.com/office/officeart/2005/8/layout/hierarchy1"/>
    <dgm:cxn modelId="{78F5409A-4BF4-4FB0-BAFE-3635504E1589}" type="presParOf" srcId="{609DF40A-0AB3-41B6-B057-EDB7675DF339}" destId="{CC8227B0-C0A9-463A-A610-53AB87282B12}" srcOrd="1" destOrd="0" presId="urn:microsoft.com/office/officeart/2005/8/layout/hierarchy1"/>
    <dgm:cxn modelId="{A8136A80-4BD6-4494-9EC3-4A9795142378}" type="presParOf" srcId="{C09BBB1F-D5C7-4B5A-90D7-216E3AC1056C}" destId="{2263BA85-DE91-4BF1-A7F0-2A64C8A658B8}" srcOrd="1" destOrd="0" presId="urn:microsoft.com/office/officeart/2005/8/layout/hierarchy1"/>
    <dgm:cxn modelId="{208497AB-6840-4E58-8ED5-C50C421F2011}" type="presParOf" srcId="{2263BA85-DE91-4BF1-A7F0-2A64C8A658B8}" destId="{70DFD7CD-2FD9-40AF-9CC7-CCB5E2599FB5}" srcOrd="0" destOrd="0" presId="urn:microsoft.com/office/officeart/2005/8/layout/hierarchy1"/>
    <dgm:cxn modelId="{D75709E4-9322-4692-A194-04EE82F4A609}" type="presParOf" srcId="{2263BA85-DE91-4BF1-A7F0-2A64C8A658B8}" destId="{5B4F34C8-3571-450D-8844-B2CE9BD69173}" srcOrd="1" destOrd="0" presId="urn:microsoft.com/office/officeart/2005/8/layout/hierarchy1"/>
    <dgm:cxn modelId="{FB8DEBBB-8F10-46A9-9FF4-A30CC807A9E9}" type="presParOf" srcId="{5B4F34C8-3571-450D-8844-B2CE9BD69173}" destId="{0E6412C6-500C-4DA1-86EA-ED172544BE3A}" srcOrd="0" destOrd="0" presId="urn:microsoft.com/office/officeart/2005/8/layout/hierarchy1"/>
    <dgm:cxn modelId="{5EBB552A-7DA1-4DE5-BBEF-09F734337C7F}" type="presParOf" srcId="{0E6412C6-500C-4DA1-86EA-ED172544BE3A}" destId="{DFE793FA-5B69-41E2-96EA-81FA28E4A772}" srcOrd="0" destOrd="0" presId="urn:microsoft.com/office/officeart/2005/8/layout/hierarchy1"/>
    <dgm:cxn modelId="{A68DBA95-2302-477B-A5A5-8B1C9CC12057}" type="presParOf" srcId="{0E6412C6-500C-4DA1-86EA-ED172544BE3A}" destId="{EBFBA845-9D40-4D51-A048-0B3BEEC8B61B}" srcOrd="1" destOrd="0" presId="urn:microsoft.com/office/officeart/2005/8/layout/hierarchy1"/>
    <dgm:cxn modelId="{661F38E9-26F3-4D3A-BE9B-9528B546DE5D}" type="presParOf" srcId="{5B4F34C8-3571-450D-8844-B2CE9BD69173}" destId="{DD268F98-80A2-4165-8DCF-D90179EB5F41}" srcOrd="1" destOrd="0" presId="urn:microsoft.com/office/officeart/2005/8/layout/hierarchy1"/>
    <dgm:cxn modelId="{14A2C178-36B7-4A93-AD9A-B18EA9D30EAF}" type="presParOf" srcId="{2263BA85-DE91-4BF1-A7F0-2A64C8A658B8}" destId="{45DA7FEE-00BD-48ED-A9C0-3EA4CE7B71FE}" srcOrd="2" destOrd="0" presId="urn:microsoft.com/office/officeart/2005/8/layout/hierarchy1"/>
    <dgm:cxn modelId="{9C08BEA3-881E-4A73-9A59-C7E1B1CDC7EA}" type="presParOf" srcId="{2263BA85-DE91-4BF1-A7F0-2A64C8A658B8}" destId="{30A7DC6C-A332-47FB-8563-5FC2299BFC75}" srcOrd="3" destOrd="0" presId="urn:microsoft.com/office/officeart/2005/8/layout/hierarchy1"/>
    <dgm:cxn modelId="{8DE447E1-E9CC-486E-A2A2-DDF6DAEC3C2D}" type="presParOf" srcId="{30A7DC6C-A332-47FB-8563-5FC2299BFC75}" destId="{55AA79C4-A3A4-4FA6-8B75-892C361D96D3}" srcOrd="0" destOrd="0" presId="urn:microsoft.com/office/officeart/2005/8/layout/hierarchy1"/>
    <dgm:cxn modelId="{074CE796-8C92-4DDE-B67A-15D28E0C5D9E}" type="presParOf" srcId="{55AA79C4-A3A4-4FA6-8B75-892C361D96D3}" destId="{712CC6D6-5904-4FDC-9F92-2655922E6952}" srcOrd="0" destOrd="0" presId="urn:microsoft.com/office/officeart/2005/8/layout/hierarchy1"/>
    <dgm:cxn modelId="{AB20BA5C-DB1E-4096-97B0-17BB97BF715C}" type="presParOf" srcId="{55AA79C4-A3A4-4FA6-8B75-892C361D96D3}" destId="{F45D4CF8-9103-4CDC-89C5-BFB9A7461F72}" srcOrd="1" destOrd="0" presId="urn:microsoft.com/office/officeart/2005/8/layout/hierarchy1"/>
    <dgm:cxn modelId="{29DD0569-4EF5-41DD-832B-B4A857341762}" type="presParOf" srcId="{30A7DC6C-A332-47FB-8563-5FC2299BFC75}" destId="{AC6F194B-2B37-453E-9039-6FCA0703BC83}" srcOrd="1" destOrd="0" presId="urn:microsoft.com/office/officeart/2005/8/layout/hierarchy1"/>
    <dgm:cxn modelId="{426EA1CD-10D0-4C97-9D35-089A2C33125E}" type="presParOf" srcId="{60151952-EFF1-4944-A1A7-B25909984F89}" destId="{6D52980E-AF3D-4A1B-ADFA-2731E4CD6746}" srcOrd="2" destOrd="0" presId="urn:microsoft.com/office/officeart/2005/8/layout/hierarchy1"/>
    <dgm:cxn modelId="{2127B083-A7D1-40D0-A934-B7B7C2CE2162}" type="presParOf" srcId="{60151952-EFF1-4944-A1A7-B25909984F89}" destId="{58B75599-1CDC-480B-89B8-4A34551A2E53}" srcOrd="3" destOrd="0" presId="urn:microsoft.com/office/officeart/2005/8/layout/hierarchy1"/>
    <dgm:cxn modelId="{F32C8457-8A4C-4734-ADAF-1D7C7D6FD863}" type="presParOf" srcId="{58B75599-1CDC-480B-89B8-4A34551A2E53}" destId="{A774B173-A0F4-4376-A0E1-FA3A6E868842}" srcOrd="0" destOrd="0" presId="urn:microsoft.com/office/officeart/2005/8/layout/hierarchy1"/>
    <dgm:cxn modelId="{9F6CFAD9-E746-4ABC-A156-4A4B5659C0F1}" type="presParOf" srcId="{A774B173-A0F4-4376-A0E1-FA3A6E868842}" destId="{3539F708-7DD8-4C57-B13E-851DE284F2AE}" srcOrd="0" destOrd="0" presId="urn:microsoft.com/office/officeart/2005/8/layout/hierarchy1"/>
    <dgm:cxn modelId="{E103DB53-6113-4D1E-B957-6D3B71817359}" type="presParOf" srcId="{A774B173-A0F4-4376-A0E1-FA3A6E868842}" destId="{C36D90B9-926A-416B-944A-FF71B511C22D}" srcOrd="1" destOrd="0" presId="urn:microsoft.com/office/officeart/2005/8/layout/hierarchy1"/>
    <dgm:cxn modelId="{E34B0B86-BE64-4CF5-9280-6D449E457DDD}" type="presParOf" srcId="{58B75599-1CDC-480B-89B8-4A34551A2E53}" destId="{447B2567-AFE2-4CAF-B3AF-25E632B7C6F6}" srcOrd="1" destOrd="0" presId="urn:microsoft.com/office/officeart/2005/8/layout/hierarchy1"/>
    <dgm:cxn modelId="{3922E49B-626C-4E0D-97CF-2C8A882475D8}" type="presParOf" srcId="{447B2567-AFE2-4CAF-B3AF-25E632B7C6F6}" destId="{D858D7AE-6705-4F80-B5AB-C22EEB2DD09C}" srcOrd="0" destOrd="0" presId="urn:microsoft.com/office/officeart/2005/8/layout/hierarchy1"/>
    <dgm:cxn modelId="{BBB6502C-2551-445A-9C08-EA186F648A83}" type="presParOf" srcId="{447B2567-AFE2-4CAF-B3AF-25E632B7C6F6}" destId="{20129AEE-089F-4F22-9ECC-F02A2DC29AA5}" srcOrd="1" destOrd="0" presId="urn:microsoft.com/office/officeart/2005/8/layout/hierarchy1"/>
    <dgm:cxn modelId="{41EADE99-A349-4C66-9F28-33486FE9EE01}" type="presParOf" srcId="{20129AEE-089F-4F22-9ECC-F02A2DC29AA5}" destId="{1B69BE30-FD84-4840-AF2E-7E1035B9DE65}" srcOrd="0" destOrd="0" presId="urn:microsoft.com/office/officeart/2005/8/layout/hierarchy1"/>
    <dgm:cxn modelId="{F2D03D96-FE05-465D-955B-5CD9E5C90033}" type="presParOf" srcId="{1B69BE30-FD84-4840-AF2E-7E1035B9DE65}" destId="{B8185FF3-0940-464B-94B7-77EB19E65326}" srcOrd="0" destOrd="0" presId="urn:microsoft.com/office/officeart/2005/8/layout/hierarchy1"/>
    <dgm:cxn modelId="{CEBBC686-3634-44BE-9510-69E4A4B5860E}" type="presParOf" srcId="{1B69BE30-FD84-4840-AF2E-7E1035B9DE65}" destId="{6DFE3A6A-621F-46D7-8B83-7044018FA870}" srcOrd="1" destOrd="0" presId="urn:microsoft.com/office/officeart/2005/8/layout/hierarchy1"/>
    <dgm:cxn modelId="{C82E5B9B-806C-4CDE-B750-DA5B1DF8847B}" type="presParOf" srcId="{20129AEE-089F-4F22-9ECC-F02A2DC29AA5}" destId="{F09E059B-85EA-4BFA-9D35-0A02BCAE196B}" srcOrd="1" destOrd="0" presId="urn:microsoft.com/office/officeart/2005/8/layout/hierarchy1"/>
    <dgm:cxn modelId="{F618695D-3174-4F38-A427-88A41D46C9F6}" type="presParOf" srcId="{447B2567-AFE2-4CAF-B3AF-25E632B7C6F6}" destId="{490F5990-103B-4D14-B029-3DAAB9670538}" srcOrd="2" destOrd="0" presId="urn:microsoft.com/office/officeart/2005/8/layout/hierarchy1"/>
    <dgm:cxn modelId="{14353F84-66DE-43BA-B0A2-880D7A4E6B56}" type="presParOf" srcId="{447B2567-AFE2-4CAF-B3AF-25E632B7C6F6}" destId="{EDEF9D4D-4D54-479C-8CC0-00C8839F2F54}" srcOrd="3" destOrd="0" presId="urn:microsoft.com/office/officeart/2005/8/layout/hierarchy1"/>
    <dgm:cxn modelId="{30D3286C-D9A7-440A-9616-FB00AAC36A78}" type="presParOf" srcId="{EDEF9D4D-4D54-479C-8CC0-00C8839F2F54}" destId="{7A5A351A-130E-4784-AC3C-FFCD7D1DD211}" srcOrd="0" destOrd="0" presId="urn:microsoft.com/office/officeart/2005/8/layout/hierarchy1"/>
    <dgm:cxn modelId="{08B9228E-91F1-474F-B8BB-D253687D04E4}" type="presParOf" srcId="{7A5A351A-130E-4784-AC3C-FFCD7D1DD211}" destId="{E88808A3-D9E0-4A32-BDED-7FA4CFBDEDBB}" srcOrd="0" destOrd="0" presId="urn:microsoft.com/office/officeart/2005/8/layout/hierarchy1"/>
    <dgm:cxn modelId="{2A6EE972-61ED-4C55-90D9-7AB7F291C0FE}" type="presParOf" srcId="{7A5A351A-130E-4784-AC3C-FFCD7D1DD211}" destId="{F7560C48-E470-4D85-98D2-5F0C1185F2CD}" srcOrd="1" destOrd="0" presId="urn:microsoft.com/office/officeart/2005/8/layout/hierarchy1"/>
    <dgm:cxn modelId="{6F523277-91BB-48F0-816A-1BB2B983BA89}" type="presParOf" srcId="{EDEF9D4D-4D54-479C-8CC0-00C8839F2F54}" destId="{3E10F56F-E897-4223-9D5D-E8E27E6958EA}"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 / IDS</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a:t>
          </a:r>
        </a:p>
        <a:p>
          <a:r>
            <a:rPr lang="en-US" sz="1600" dirty="0" smtClean="0"/>
            <a:t>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dgm:t>
        <a:bodyPr/>
        <a:lstStyle/>
        <a:p>
          <a:r>
            <a:rPr lang="en-US" sz="1600" b="1" dirty="0" smtClean="0"/>
            <a:t>Acquisitions</a:t>
          </a:r>
        </a:p>
        <a:p>
          <a:r>
            <a:rPr lang="en-US" sz="1600" dirty="0" smtClean="0"/>
            <a:t>ILLiad CitedTitle = Purchase</a:t>
          </a:r>
          <a:endParaRPr lang="en-US" sz="1600" dirty="0"/>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dgm:t>
        <a:bodyPr/>
        <a:lstStyle/>
        <a:p>
          <a:r>
            <a:rPr lang="en-US" sz="1600" dirty="0" smtClean="0"/>
            <a:t>Cancel or Borrow</a:t>
          </a:r>
          <a:endParaRPr lang="en-US" sz="1600" dirty="0"/>
        </a:p>
      </dgm:t>
    </dgm:pt>
    <dgm:pt modelId="{BCB44ACE-956E-48C6-9EB7-0105EEC1D2B7}" type="parTrans" cxnId="{9AD7FF1C-A38C-4D93-B864-59CDD5361499}">
      <dgm:prSet/>
      <dgm:spPr/>
      <dgm:t>
        <a:bodyPr/>
        <a:lstStyle/>
        <a:p>
          <a:endParaRPr lang="en-US" sz="1600"/>
        </a:p>
      </dgm:t>
    </dgm:pt>
    <dgm:pt modelId="{E56F548B-5B11-4A4A-8044-0907B4313A46}" type="sibTrans" cxnId="{9AD7FF1C-A38C-4D93-B864-59CDD5361499}">
      <dgm:prSet/>
      <dgm:spPr/>
      <dgm:t>
        <a:bodyPr/>
        <a:lstStyle/>
        <a:p>
          <a:endParaRPr lang="en-US"/>
        </a:p>
      </dgm:t>
    </dgm:pt>
    <dgm:pt modelId="{E1D71C48-FC9D-48AF-B9CD-25BD40423795}">
      <dgm:prSet custT="1"/>
      <dgm:spPr/>
      <dgm:t>
        <a:bodyPr/>
        <a:lstStyle/>
        <a:p>
          <a:r>
            <a:rPr lang="en-US" sz="1400" dirty="0" smtClean="0"/>
            <a:t>Cancel Full Text =</a:t>
          </a:r>
        </a:p>
        <a:p>
          <a:r>
            <a:rPr lang="en-US" sz="1400" dirty="0" smtClean="0"/>
            <a:t>Filled Document Delivery &amp; Cataloging free e-books</a:t>
          </a:r>
          <a:endParaRPr lang="en-US" sz="1400" dirty="0"/>
        </a:p>
      </dgm:t>
    </dgm:pt>
    <dgm:pt modelId="{13F56503-3DE9-41D5-8686-40E452FF748D}" type="parTrans" cxnId="{C1D363CD-E4FE-4C17-A9B5-AE667BC8B2EC}">
      <dgm:prSet/>
      <dgm:spPr/>
      <dgm:t>
        <a:bodyPr/>
        <a:lstStyle/>
        <a:p>
          <a:endParaRPr lang="en-US"/>
        </a:p>
      </dgm:t>
    </dgm:pt>
    <dgm:pt modelId="{E60C8ECF-F7E8-4243-979F-48A78DF2AAAD}" type="sibTrans" cxnId="{C1D363CD-E4FE-4C17-A9B5-AE667BC8B2EC}">
      <dgm:prSet/>
      <dgm:spPr/>
      <dgm:t>
        <a:bodyPr/>
        <a:lstStyle/>
        <a:p>
          <a:endParaRPr lang="en-US"/>
        </a:p>
      </dgm:t>
    </dgm:pt>
    <dgm:pt modelId="{83FAAF84-65FB-4C3B-9E92-87946152BEE6}">
      <dgm:prSet custT="1"/>
      <dgm:spPr/>
      <dgm:t>
        <a:bodyPr/>
        <a:lstStyle/>
        <a:p>
          <a:r>
            <a:rPr lang="en-US" sz="1400" dirty="0" smtClean="0"/>
            <a:t>Cancel Full Text = Filled Document Delivery &amp; Cataloging free e-books</a:t>
          </a:r>
          <a:endParaRPr lang="en-US" sz="1400" dirty="0"/>
        </a:p>
      </dgm:t>
    </dgm:pt>
    <dgm:pt modelId="{8530D76E-E66E-4521-A82B-F5E00ACD5937}" type="parTrans" cxnId="{D4A89815-2825-4490-ACF4-9155A5A7B807}">
      <dgm:prSet/>
      <dgm:spPr/>
      <dgm:t>
        <a:bodyPr/>
        <a:lstStyle/>
        <a:p>
          <a:endParaRPr lang="en-US"/>
        </a:p>
      </dgm:t>
    </dgm:pt>
    <dgm:pt modelId="{210DE604-6E8C-42A8-98CB-293B0B3BB562}" type="sibTrans" cxnId="{D4A89815-2825-4490-ACF4-9155A5A7B807}">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pt>
    <dgm:pt modelId="{D973A2E3-1D27-4DC4-A47A-389FE99CD902}" type="pres">
      <dgm:prSet presAssocID="{7FA2D91A-097B-4DA2-964C-AB8E88B88633}" presName="composite" presStyleCnt="0"/>
      <dgm:spPr/>
    </dgm:pt>
    <dgm:pt modelId="{7220B3B1-F9F5-4B20-8545-952A74DA7491}" type="pres">
      <dgm:prSet presAssocID="{7FA2D91A-097B-4DA2-964C-AB8E88B88633}" presName="background" presStyleLbl="node0" presStyleIdx="0" presStyleCnt="1"/>
      <dgm:spPr>
        <a:noFill/>
      </dgm:spPr>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pt>
    <dgm:pt modelId="{609DF40A-0AB3-41B6-B057-EDB7675DF339}" type="pres">
      <dgm:prSet presAssocID="{5621F9B2-F20A-4684-89AD-FF704EC8AA93}" presName="composite2" presStyleCnt="0"/>
      <dgm:spPr/>
    </dgm:pt>
    <dgm:pt modelId="{0259D3C4-BFC7-4F40-9E30-7B95E2E79104}" type="pres">
      <dgm:prSet presAssocID="{5621F9B2-F20A-4684-89AD-FF704EC8AA93}" presName="background2" presStyleLbl="node2" presStyleIdx="0" presStyleCnt="2"/>
      <dgm:spPr>
        <a:noFill/>
      </dgm:spPr>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pt>
    <dgm:pt modelId="{0E6412C6-500C-4DA1-86EA-ED172544BE3A}" type="pres">
      <dgm:prSet presAssocID="{FCD0CFE9-AB88-4AED-A766-6C0B2230953A}" presName="composite3" presStyleCnt="0"/>
      <dgm:spPr/>
    </dgm:pt>
    <dgm:pt modelId="{DFE793FA-5B69-41E2-96EA-81FA28E4A772}" type="pres">
      <dgm:prSet presAssocID="{FCD0CFE9-AB88-4AED-A766-6C0B2230953A}" presName="background3" presStyleLbl="node3" presStyleIdx="0" presStyleCnt="4"/>
      <dgm:spPr>
        <a:noFill/>
      </dgm:spPr>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pt>
    <dgm:pt modelId="{6E6841B8-F75C-4F8F-89B6-2C3C82A64E03}" type="pres">
      <dgm:prSet presAssocID="{13F56503-3DE9-41D5-8686-40E452FF748D}" presName="Name23" presStyleLbl="parChTrans1D4" presStyleIdx="0" presStyleCnt="2"/>
      <dgm:spPr/>
      <dgm:t>
        <a:bodyPr/>
        <a:lstStyle/>
        <a:p>
          <a:endParaRPr lang="en-US"/>
        </a:p>
      </dgm:t>
    </dgm:pt>
    <dgm:pt modelId="{A3A17882-39AC-4711-BD0D-1CA7B76EE73F}" type="pres">
      <dgm:prSet presAssocID="{E1D71C48-FC9D-48AF-B9CD-25BD40423795}" presName="hierRoot4" presStyleCnt="0"/>
      <dgm:spPr/>
    </dgm:pt>
    <dgm:pt modelId="{D82AFD7A-8F5E-4845-9258-8D7FA117DCCA}" type="pres">
      <dgm:prSet presAssocID="{E1D71C48-FC9D-48AF-B9CD-25BD40423795}" presName="composite4" presStyleCnt="0"/>
      <dgm:spPr/>
    </dgm:pt>
    <dgm:pt modelId="{80ED5C03-ADD6-4293-BC7B-01B3A28FF32F}" type="pres">
      <dgm:prSet presAssocID="{E1D71C48-FC9D-48AF-B9CD-25BD40423795}" presName="background4" presStyleLbl="node4" presStyleIdx="0" presStyleCnt="2"/>
      <dgm:spPr>
        <a:noFill/>
      </dgm:spPr>
    </dgm:pt>
    <dgm:pt modelId="{F28725AC-D0E8-416F-8AC4-EBF0CA8F6A45}" type="pres">
      <dgm:prSet presAssocID="{E1D71C48-FC9D-48AF-B9CD-25BD40423795}" presName="text4" presStyleLbl="fgAcc4" presStyleIdx="0" presStyleCnt="2" custLinFactNeighborX="-3148">
        <dgm:presLayoutVars>
          <dgm:chPref val="3"/>
        </dgm:presLayoutVars>
      </dgm:prSet>
      <dgm:spPr/>
      <dgm:t>
        <a:bodyPr/>
        <a:lstStyle/>
        <a:p>
          <a:endParaRPr lang="en-US"/>
        </a:p>
      </dgm:t>
    </dgm:pt>
    <dgm:pt modelId="{5AFECCA9-6772-46B0-943E-83D12989DF2F}" type="pres">
      <dgm:prSet presAssocID="{E1D71C48-FC9D-48AF-B9CD-25BD40423795}" presName="hierChild5" presStyleCnt="0"/>
      <dgm:spPr/>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pt>
    <dgm:pt modelId="{55AA79C4-A3A4-4FA6-8B75-892C361D96D3}" type="pres">
      <dgm:prSet presAssocID="{F4B9D831-7AA2-4E3F-AC6F-415DCEBDE9F6}" presName="composite3" presStyleCnt="0"/>
      <dgm:spPr/>
    </dgm:pt>
    <dgm:pt modelId="{712CC6D6-5904-4FDC-9F92-2655922E6952}" type="pres">
      <dgm:prSet presAssocID="{F4B9D831-7AA2-4E3F-AC6F-415DCEBDE9F6}" presName="background3" presStyleLbl="node3" presStyleIdx="1" presStyleCnt="4"/>
      <dgm:spPr>
        <a:noFill/>
      </dgm:spPr>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pt>
    <dgm:pt modelId="{A774B173-A0F4-4376-A0E1-FA3A6E868842}" type="pres">
      <dgm:prSet presAssocID="{2FCB518C-D2A7-4810-9020-080D78324CF3}" presName="composite2" presStyleCnt="0"/>
      <dgm:spPr/>
    </dgm:pt>
    <dgm:pt modelId="{3539F708-7DD8-4C57-B13E-851DE284F2AE}" type="pres">
      <dgm:prSet presAssocID="{2FCB518C-D2A7-4810-9020-080D78324CF3}" presName="background2" presStyleLbl="node2" presStyleIdx="1" presStyleCnt="2"/>
      <dgm:spPr>
        <a:noFill/>
      </dgm:spPr>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pt>
    <dgm:pt modelId="{1B69BE30-FD84-4840-AF2E-7E1035B9DE65}" type="pres">
      <dgm:prSet presAssocID="{0AD6CF64-84F2-41E0-A42B-BFF097D1DB4A}" presName="composite3" presStyleCnt="0"/>
      <dgm:spPr/>
    </dgm:pt>
    <dgm:pt modelId="{B8185FF3-0940-464B-94B7-77EB19E65326}" type="pres">
      <dgm:prSet presAssocID="{0AD6CF64-84F2-41E0-A42B-BFF097D1DB4A}" presName="background3" presStyleLbl="node3" presStyleIdx="2" presStyleCnt="4"/>
      <dgm:spPr>
        <a:noFill/>
      </dgm:spPr>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pt>
    <dgm:pt modelId="{7A5A351A-130E-4784-AC3C-FFCD7D1DD211}" type="pres">
      <dgm:prSet presAssocID="{B4D0E575-0108-49AC-9C93-F3665D0D7C03}" presName="composite3" presStyleCnt="0"/>
      <dgm:spPr/>
    </dgm:pt>
    <dgm:pt modelId="{E88808A3-D9E0-4A32-BDED-7FA4CFBDEDBB}" type="pres">
      <dgm:prSet presAssocID="{B4D0E575-0108-49AC-9C93-F3665D0D7C03}" presName="background3" presStyleLbl="node3" presStyleIdx="3" presStyleCnt="4"/>
      <dgm:spPr>
        <a:noFill/>
      </dgm:spPr>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pt>
    <dgm:pt modelId="{83329606-73D4-4981-A585-53B0745BBA6C}" type="pres">
      <dgm:prSet presAssocID="{8530D76E-E66E-4521-A82B-F5E00ACD5937}" presName="Name23" presStyleLbl="parChTrans1D4" presStyleIdx="1" presStyleCnt="2"/>
      <dgm:spPr/>
      <dgm:t>
        <a:bodyPr/>
        <a:lstStyle/>
        <a:p>
          <a:endParaRPr lang="en-US"/>
        </a:p>
      </dgm:t>
    </dgm:pt>
    <dgm:pt modelId="{1D84FEB6-EC24-4881-BB8D-51756AD7C614}" type="pres">
      <dgm:prSet presAssocID="{83FAAF84-65FB-4C3B-9E92-87946152BEE6}" presName="hierRoot4" presStyleCnt="0"/>
      <dgm:spPr/>
    </dgm:pt>
    <dgm:pt modelId="{9DE2FCE5-2B03-43A9-A24B-10F8D1D5C97F}" type="pres">
      <dgm:prSet presAssocID="{83FAAF84-65FB-4C3B-9E92-87946152BEE6}" presName="composite4" presStyleCnt="0"/>
      <dgm:spPr/>
    </dgm:pt>
    <dgm:pt modelId="{88A7A178-4C29-40B5-81C3-ED4CED89679A}" type="pres">
      <dgm:prSet presAssocID="{83FAAF84-65FB-4C3B-9E92-87946152BEE6}" presName="background4" presStyleLbl="node4" presStyleIdx="1" presStyleCnt="2"/>
      <dgm:spPr>
        <a:noFill/>
      </dgm:spPr>
    </dgm:pt>
    <dgm:pt modelId="{7C08A028-46F7-4619-BE8F-7D1284C8849F}" type="pres">
      <dgm:prSet presAssocID="{83FAAF84-65FB-4C3B-9E92-87946152BEE6}" presName="text4" presStyleLbl="fgAcc4" presStyleIdx="1" presStyleCnt="2" custScaleX="94464" custLinFactNeighborX="8243" custLinFactNeighborY="1235">
        <dgm:presLayoutVars>
          <dgm:chPref val="3"/>
        </dgm:presLayoutVars>
      </dgm:prSet>
      <dgm:spPr/>
      <dgm:t>
        <a:bodyPr/>
        <a:lstStyle/>
        <a:p>
          <a:endParaRPr lang="en-US"/>
        </a:p>
      </dgm:t>
    </dgm:pt>
    <dgm:pt modelId="{F7046157-84B2-44A8-9D99-6C6732440214}" type="pres">
      <dgm:prSet presAssocID="{83FAAF84-65FB-4C3B-9E92-87946152BEE6}" presName="hierChild5" presStyleCnt="0"/>
      <dgm:spPr/>
    </dgm:pt>
  </dgm:ptLst>
  <dgm:cxnLst>
    <dgm:cxn modelId="{F2403BF6-FFA3-437A-A9C4-37DF54D15EFC}" type="presOf" srcId="{B358A8D7-853F-44AB-8FF3-8C50ED688CD9}" destId="{70DFD7CD-2FD9-40AF-9CC7-CCB5E2599FB5}" srcOrd="0" destOrd="0" presId="urn:microsoft.com/office/officeart/2005/8/layout/hierarchy1"/>
    <dgm:cxn modelId="{AFBC2C2D-899F-45B4-8638-89177928E2D2}" type="presOf" srcId="{13F56503-3DE9-41D5-8686-40E452FF748D}" destId="{6E6841B8-F75C-4F8F-89B6-2C3C82A64E03}" srcOrd="0" destOrd="0" presId="urn:microsoft.com/office/officeart/2005/8/layout/hierarchy1"/>
    <dgm:cxn modelId="{59F4B490-137A-4DC8-9CCB-211D80D389CD}" type="presOf" srcId="{E1D71C48-FC9D-48AF-B9CD-25BD40423795}" destId="{F28725AC-D0E8-416F-8AC4-EBF0CA8F6A45}" srcOrd="0" destOrd="0" presId="urn:microsoft.com/office/officeart/2005/8/layout/hierarchy1"/>
    <dgm:cxn modelId="{C1D363CD-E4FE-4C17-A9B5-AE667BC8B2EC}" srcId="{FCD0CFE9-AB88-4AED-A766-6C0B2230953A}" destId="{E1D71C48-FC9D-48AF-B9CD-25BD40423795}" srcOrd="0" destOrd="0" parTransId="{13F56503-3DE9-41D5-8686-40E452FF748D}" sibTransId="{E60C8ECF-F7E8-4243-979F-48A78DF2AAAD}"/>
    <dgm:cxn modelId="{78199109-F94A-4FED-A429-2CAEB339425B}" srcId="{7FB3E9DE-50A4-4186-B369-017E6DDC716F}" destId="{7FA2D91A-097B-4DA2-964C-AB8E88B88633}" srcOrd="0" destOrd="0" parTransId="{E505973B-35C3-4048-8FAB-CB7D56014184}" sibTransId="{4F8B7275-A507-4D9C-86CD-81C01685214F}"/>
    <dgm:cxn modelId="{C70DC941-C576-44AF-A7D1-536C7D83D883}" srcId="{2FCB518C-D2A7-4810-9020-080D78324CF3}" destId="{0AD6CF64-84F2-41E0-A42B-BFF097D1DB4A}" srcOrd="0" destOrd="0" parTransId="{EDC9D4D2-3BFA-4D20-A7EE-50BFAC792C5D}" sibTransId="{46F685AF-137B-4F6B-BAED-6787343118B3}"/>
    <dgm:cxn modelId="{1D62A470-0799-42E1-8A56-349ED83F1577}" type="presOf" srcId="{5621F9B2-F20A-4684-89AD-FF704EC8AA93}" destId="{CC8227B0-C0A9-463A-A610-53AB87282B12}" srcOrd="0" destOrd="0" presId="urn:microsoft.com/office/officeart/2005/8/layout/hierarchy1"/>
    <dgm:cxn modelId="{33AB58CD-9A93-42C8-BCA4-B08A6E46D3F5}" type="presOf" srcId="{FD56D21F-F9C3-4D87-BB3B-E8460C2AC3BC}" destId="{4E0A3183-B02F-484C-A981-B6DF1B5A658C}" srcOrd="0" destOrd="0" presId="urn:microsoft.com/office/officeart/2005/8/layout/hierarchy1"/>
    <dgm:cxn modelId="{FF6948C2-392B-4BB5-8F50-17A37B385F90}" type="presOf" srcId="{83FAAF84-65FB-4C3B-9E92-87946152BEE6}" destId="{7C08A028-46F7-4619-BE8F-7D1284C8849F}" srcOrd="0" destOrd="0" presId="urn:microsoft.com/office/officeart/2005/8/layout/hierarchy1"/>
    <dgm:cxn modelId="{22050D80-D528-4AD8-B750-E1002C5528B4}" type="presOf" srcId="{BCB44ACE-956E-48C6-9EB7-0105EEC1D2B7}" destId="{490F5990-103B-4D14-B029-3DAAB9670538}" srcOrd="0" destOrd="0" presId="urn:microsoft.com/office/officeart/2005/8/layout/hierarchy1"/>
    <dgm:cxn modelId="{31739648-8C32-49A1-910C-DE451E0BE340}" type="presOf" srcId="{7FB3E9DE-50A4-4186-B369-017E6DDC716F}" destId="{0880257A-38E5-416B-A879-EFFB01ED6C1D}" srcOrd="0" destOrd="0" presId="urn:microsoft.com/office/officeart/2005/8/layout/hierarchy1"/>
    <dgm:cxn modelId="{5F733BED-86F9-461D-80F8-8F24BAE22A45}" srcId="{5621F9B2-F20A-4684-89AD-FF704EC8AA93}" destId="{F4B9D831-7AA2-4E3F-AC6F-415DCEBDE9F6}" srcOrd="1" destOrd="0" parTransId="{DC750404-6449-4A2B-928D-7E8C3C967747}" sibTransId="{C886B28A-1DA2-40C3-B0EF-298A396CE318}"/>
    <dgm:cxn modelId="{99D7CED6-022A-458C-9EB9-22516B665F26}" srcId="{7FA2D91A-097B-4DA2-964C-AB8E88B88633}" destId="{2FCB518C-D2A7-4810-9020-080D78324CF3}" srcOrd="1" destOrd="0" parTransId="{39EE3D3F-68DF-4370-9391-A3255C401376}" sibTransId="{A749D909-B106-454D-993D-E109608D93BA}"/>
    <dgm:cxn modelId="{5E7C1F48-667D-4D21-824D-A7C0BB46DCEA}" type="presOf" srcId="{39EE3D3F-68DF-4370-9391-A3255C401376}" destId="{6D52980E-AF3D-4A1B-ADFA-2731E4CD6746}"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348A2976-9C84-45F4-A0E7-99253D2EA36E}" type="presOf" srcId="{DC750404-6449-4A2B-928D-7E8C3C967747}" destId="{45DA7FEE-00BD-48ED-A9C0-3EA4CE7B71FE}" srcOrd="0" destOrd="0" presId="urn:microsoft.com/office/officeart/2005/8/layout/hierarchy1"/>
    <dgm:cxn modelId="{9CDAAAF8-F9B1-496B-BF8A-A587671C840B}" type="presOf" srcId="{FCD0CFE9-AB88-4AED-A766-6C0B2230953A}" destId="{EBFBA845-9D40-4D51-A048-0B3BEEC8B61B}" srcOrd="0" destOrd="0" presId="urn:microsoft.com/office/officeart/2005/8/layout/hierarchy1"/>
    <dgm:cxn modelId="{E12D423C-0047-4E46-8F82-DF35949C2FF2}" type="presOf" srcId="{2FCB518C-D2A7-4810-9020-080D78324CF3}" destId="{C36D90B9-926A-416B-944A-FF71B511C22D}" srcOrd="0" destOrd="0" presId="urn:microsoft.com/office/officeart/2005/8/layout/hierarchy1"/>
    <dgm:cxn modelId="{161B5EBF-E335-42A5-BE37-46B9CA4F8EB7}" type="presOf" srcId="{B4D0E575-0108-49AC-9C93-F3665D0D7C03}" destId="{F7560C48-E470-4D85-98D2-5F0C1185F2CD}" srcOrd="0" destOrd="0" presId="urn:microsoft.com/office/officeart/2005/8/layout/hierarchy1"/>
    <dgm:cxn modelId="{15124EB3-A0E6-4E71-A3FC-14EC3CE055B3}" type="presOf" srcId="{7FA2D91A-097B-4DA2-964C-AB8E88B88633}" destId="{1594B0CC-578B-4A84-BDBE-197A8722F25A}" srcOrd="0" destOrd="0" presId="urn:microsoft.com/office/officeart/2005/8/layout/hierarchy1"/>
    <dgm:cxn modelId="{D4A89815-2825-4490-ACF4-9155A5A7B807}" srcId="{B4D0E575-0108-49AC-9C93-F3665D0D7C03}" destId="{83FAAF84-65FB-4C3B-9E92-87946152BEE6}" srcOrd="0" destOrd="0" parTransId="{8530D76E-E66E-4521-A82B-F5E00ACD5937}" sibTransId="{210DE604-6E8C-42A8-98CB-293B0B3BB562}"/>
    <dgm:cxn modelId="{9534AF50-8B93-4288-8AB8-E904EB7EFD56}" srcId="{5621F9B2-F20A-4684-89AD-FF704EC8AA93}" destId="{FCD0CFE9-AB88-4AED-A766-6C0B2230953A}" srcOrd="0" destOrd="0" parTransId="{B358A8D7-853F-44AB-8FF3-8C50ED688CD9}" sibTransId="{34F5484F-D89D-4F1D-B71E-ED0955896AC3}"/>
    <dgm:cxn modelId="{9AD7FF1C-A38C-4D93-B864-59CDD5361499}" srcId="{2FCB518C-D2A7-4810-9020-080D78324CF3}" destId="{B4D0E575-0108-49AC-9C93-F3665D0D7C03}" srcOrd="1" destOrd="0" parTransId="{BCB44ACE-956E-48C6-9EB7-0105EEC1D2B7}" sibTransId="{E56F548B-5B11-4A4A-8044-0907B4313A46}"/>
    <dgm:cxn modelId="{DE6EB096-BACB-4216-A55B-755198F1F6EC}" type="presOf" srcId="{0AD6CF64-84F2-41E0-A42B-BFF097D1DB4A}" destId="{6DFE3A6A-621F-46D7-8B83-7044018FA870}" srcOrd="0" destOrd="0" presId="urn:microsoft.com/office/officeart/2005/8/layout/hierarchy1"/>
    <dgm:cxn modelId="{C731D74B-55CA-4C9E-80F5-D6940D289903}" type="presOf" srcId="{F4B9D831-7AA2-4E3F-AC6F-415DCEBDE9F6}" destId="{F45D4CF8-9103-4CDC-89C5-BFB9A7461F72}" srcOrd="0" destOrd="0" presId="urn:microsoft.com/office/officeart/2005/8/layout/hierarchy1"/>
    <dgm:cxn modelId="{277BF830-90B2-424D-9DEA-C4AF2218F734}" type="presOf" srcId="{8530D76E-E66E-4521-A82B-F5E00ACD5937}" destId="{83329606-73D4-4981-A585-53B0745BBA6C}" srcOrd="0" destOrd="0" presId="urn:microsoft.com/office/officeart/2005/8/layout/hierarchy1"/>
    <dgm:cxn modelId="{1E4B00CF-6016-4B09-8764-3D4C555A066A}" type="presOf" srcId="{EDC9D4D2-3BFA-4D20-A7EE-50BFAC792C5D}" destId="{D858D7AE-6705-4F80-B5AB-C22EEB2DD09C}" srcOrd="0" destOrd="0" presId="urn:microsoft.com/office/officeart/2005/8/layout/hierarchy1"/>
    <dgm:cxn modelId="{B5956410-AA55-410E-B29A-6AC83AA95907}" type="presParOf" srcId="{0880257A-38E5-416B-A879-EFFB01ED6C1D}" destId="{458526E1-3A24-4F91-A317-BB6BA85C2C97}" srcOrd="0" destOrd="0" presId="urn:microsoft.com/office/officeart/2005/8/layout/hierarchy1"/>
    <dgm:cxn modelId="{CA1124FF-6E91-4544-993F-DB2D30A1D706}" type="presParOf" srcId="{458526E1-3A24-4F91-A317-BB6BA85C2C97}" destId="{D973A2E3-1D27-4DC4-A47A-389FE99CD902}" srcOrd="0" destOrd="0" presId="urn:microsoft.com/office/officeart/2005/8/layout/hierarchy1"/>
    <dgm:cxn modelId="{E5EC3387-F178-41CA-A4B1-3843BA2A7CDE}" type="presParOf" srcId="{D973A2E3-1D27-4DC4-A47A-389FE99CD902}" destId="{7220B3B1-F9F5-4B20-8545-952A74DA7491}" srcOrd="0" destOrd="0" presId="urn:microsoft.com/office/officeart/2005/8/layout/hierarchy1"/>
    <dgm:cxn modelId="{E9A8240E-F7A9-4143-A1FE-05880DB726C0}" type="presParOf" srcId="{D973A2E3-1D27-4DC4-A47A-389FE99CD902}" destId="{1594B0CC-578B-4A84-BDBE-197A8722F25A}" srcOrd="1" destOrd="0" presId="urn:microsoft.com/office/officeart/2005/8/layout/hierarchy1"/>
    <dgm:cxn modelId="{74F8C0D2-1AA8-4A4D-B758-31339AD6EE3B}" type="presParOf" srcId="{458526E1-3A24-4F91-A317-BB6BA85C2C97}" destId="{60151952-EFF1-4944-A1A7-B25909984F89}" srcOrd="1" destOrd="0" presId="urn:microsoft.com/office/officeart/2005/8/layout/hierarchy1"/>
    <dgm:cxn modelId="{B6A6DD8E-A4E8-4A78-98AC-C2397C99AB8D}" type="presParOf" srcId="{60151952-EFF1-4944-A1A7-B25909984F89}" destId="{4E0A3183-B02F-484C-A981-B6DF1B5A658C}" srcOrd="0" destOrd="0" presId="urn:microsoft.com/office/officeart/2005/8/layout/hierarchy1"/>
    <dgm:cxn modelId="{90D4EFAF-416E-43C1-A1A2-41E2BC2FFF16}" type="presParOf" srcId="{60151952-EFF1-4944-A1A7-B25909984F89}" destId="{C09BBB1F-D5C7-4B5A-90D7-216E3AC1056C}" srcOrd="1" destOrd="0" presId="urn:microsoft.com/office/officeart/2005/8/layout/hierarchy1"/>
    <dgm:cxn modelId="{D7F88B1D-1646-4345-A302-1BB9D6F67D08}" type="presParOf" srcId="{C09BBB1F-D5C7-4B5A-90D7-216E3AC1056C}" destId="{609DF40A-0AB3-41B6-B057-EDB7675DF339}" srcOrd="0" destOrd="0" presId="urn:microsoft.com/office/officeart/2005/8/layout/hierarchy1"/>
    <dgm:cxn modelId="{ECCDB0D0-75B8-4C3F-A8A6-52F480D5CD7F}" type="presParOf" srcId="{609DF40A-0AB3-41B6-B057-EDB7675DF339}" destId="{0259D3C4-BFC7-4F40-9E30-7B95E2E79104}" srcOrd="0" destOrd="0" presId="urn:microsoft.com/office/officeart/2005/8/layout/hierarchy1"/>
    <dgm:cxn modelId="{1A356096-7F33-453E-AE5D-DF6805611624}" type="presParOf" srcId="{609DF40A-0AB3-41B6-B057-EDB7675DF339}" destId="{CC8227B0-C0A9-463A-A610-53AB87282B12}" srcOrd="1" destOrd="0" presId="urn:microsoft.com/office/officeart/2005/8/layout/hierarchy1"/>
    <dgm:cxn modelId="{99EB0419-16D6-42B2-B695-B437CE9D5ABB}" type="presParOf" srcId="{C09BBB1F-D5C7-4B5A-90D7-216E3AC1056C}" destId="{2263BA85-DE91-4BF1-A7F0-2A64C8A658B8}" srcOrd="1" destOrd="0" presId="urn:microsoft.com/office/officeart/2005/8/layout/hierarchy1"/>
    <dgm:cxn modelId="{A11AF53E-D560-457D-9ABE-0B75EACA8EE8}" type="presParOf" srcId="{2263BA85-DE91-4BF1-A7F0-2A64C8A658B8}" destId="{70DFD7CD-2FD9-40AF-9CC7-CCB5E2599FB5}" srcOrd="0" destOrd="0" presId="urn:microsoft.com/office/officeart/2005/8/layout/hierarchy1"/>
    <dgm:cxn modelId="{10200C3E-205C-4642-8551-510B3267CCE0}" type="presParOf" srcId="{2263BA85-DE91-4BF1-A7F0-2A64C8A658B8}" destId="{5B4F34C8-3571-450D-8844-B2CE9BD69173}" srcOrd="1" destOrd="0" presId="urn:microsoft.com/office/officeart/2005/8/layout/hierarchy1"/>
    <dgm:cxn modelId="{D7E6A407-D64A-433A-8F33-CEFAEB8F7EBA}" type="presParOf" srcId="{5B4F34C8-3571-450D-8844-B2CE9BD69173}" destId="{0E6412C6-500C-4DA1-86EA-ED172544BE3A}" srcOrd="0" destOrd="0" presId="urn:microsoft.com/office/officeart/2005/8/layout/hierarchy1"/>
    <dgm:cxn modelId="{B192ACB8-21F2-4C08-9666-B87656FFC36C}" type="presParOf" srcId="{0E6412C6-500C-4DA1-86EA-ED172544BE3A}" destId="{DFE793FA-5B69-41E2-96EA-81FA28E4A772}" srcOrd="0" destOrd="0" presId="urn:microsoft.com/office/officeart/2005/8/layout/hierarchy1"/>
    <dgm:cxn modelId="{8E8718CA-58B0-4DA5-ADE6-11A3535D1B78}" type="presParOf" srcId="{0E6412C6-500C-4DA1-86EA-ED172544BE3A}" destId="{EBFBA845-9D40-4D51-A048-0B3BEEC8B61B}" srcOrd="1" destOrd="0" presId="urn:microsoft.com/office/officeart/2005/8/layout/hierarchy1"/>
    <dgm:cxn modelId="{A66D7254-601F-4A42-8935-8E3645A781C6}" type="presParOf" srcId="{5B4F34C8-3571-450D-8844-B2CE9BD69173}" destId="{DD268F98-80A2-4165-8DCF-D90179EB5F41}" srcOrd="1" destOrd="0" presId="urn:microsoft.com/office/officeart/2005/8/layout/hierarchy1"/>
    <dgm:cxn modelId="{AFBF32FE-AF3E-4D46-BE61-F9F909866731}" type="presParOf" srcId="{DD268F98-80A2-4165-8DCF-D90179EB5F41}" destId="{6E6841B8-F75C-4F8F-89B6-2C3C82A64E03}" srcOrd="0" destOrd="0" presId="urn:microsoft.com/office/officeart/2005/8/layout/hierarchy1"/>
    <dgm:cxn modelId="{8D899D36-027A-4D3E-AF2B-2748AF10FD38}" type="presParOf" srcId="{DD268F98-80A2-4165-8DCF-D90179EB5F41}" destId="{A3A17882-39AC-4711-BD0D-1CA7B76EE73F}" srcOrd="1" destOrd="0" presId="urn:microsoft.com/office/officeart/2005/8/layout/hierarchy1"/>
    <dgm:cxn modelId="{4C44BB1F-5C88-4BA7-A74B-CD54A24BDD33}" type="presParOf" srcId="{A3A17882-39AC-4711-BD0D-1CA7B76EE73F}" destId="{D82AFD7A-8F5E-4845-9258-8D7FA117DCCA}" srcOrd="0" destOrd="0" presId="urn:microsoft.com/office/officeart/2005/8/layout/hierarchy1"/>
    <dgm:cxn modelId="{F86D51BD-D835-4E31-823F-B59CB1999FF5}" type="presParOf" srcId="{D82AFD7A-8F5E-4845-9258-8D7FA117DCCA}" destId="{80ED5C03-ADD6-4293-BC7B-01B3A28FF32F}" srcOrd="0" destOrd="0" presId="urn:microsoft.com/office/officeart/2005/8/layout/hierarchy1"/>
    <dgm:cxn modelId="{C2EE0B45-22FD-49AC-8619-D8591A67B87E}" type="presParOf" srcId="{D82AFD7A-8F5E-4845-9258-8D7FA117DCCA}" destId="{F28725AC-D0E8-416F-8AC4-EBF0CA8F6A45}" srcOrd="1" destOrd="0" presId="urn:microsoft.com/office/officeart/2005/8/layout/hierarchy1"/>
    <dgm:cxn modelId="{4DBACD9A-3C5A-4E20-8BDC-5C923BFA2A21}" type="presParOf" srcId="{A3A17882-39AC-4711-BD0D-1CA7B76EE73F}" destId="{5AFECCA9-6772-46B0-943E-83D12989DF2F}" srcOrd="1" destOrd="0" presId="urn:microsoft.com/office/officeart/2005/8/layout/hierarchy1"/>
    <dgm:cxn modelId="{4DC0651A-27CC-40EA-A5D2-681891368ED2}" type="presParOf" srcId="{2263BA85-DE91-4BF1-A7F0-2A64C8A658B8}" destId="{45DA7FEE-00BD-48ED-A9C0-3EA4CE7B71FE}" srcOrd="2" destOrd="0" presId="urn:microsoft.com/office/officeart/2005/8/layout/hierarchy1"/>
    <dgm:cxn modelId="{8A614CEB-A62A-4452-91DB-533026E19068}" type="presParOf" srcId="{2263BA85-DE91-4BF1-A7F0-2A64C8A658B8}" destId="{30A7DC6C-A332-47FB-8563-5FC2299BFC75}" srcOrd="3" destOrd="0" presId="urn:microsoft.com/office/officeart/2005/8/layout/hierarchy1"/>
    <dgm:cxn modelId="{A5CE5F47-8BBB-474C-8B90-E52934D315F4}" type="presParOf" srcId="{30A7DC6C-A332-47FB-8563-5FC2299BFC75}" destId="{55AA79C4-A3A4-4FA6-8B75-892C361D96D3}" srcOrd="0" destOrd="0" presId="urn:microsoft.com/office/officeart/2005/8/layout/hierarchy1"/>
    <dgm:cxn modelId="{90F140EA-5200-4974-BBB2-13D81FC0B978}" type="presParOf" srcId="{55AA79C4-A3A4-4FA6-8B75-892C361D96D3}" destId="{712CC6D6-5904-4FDC-9F92-2655922E6952}" srcOrd="0" destOrd="0" presId="urn:microsoft.com/office/officeart/2005/8/layout/hierarchy1"/>
    <dgm:cxn modelId="{68C1D5C7-5F78-4F6D-B59F-06271433975C}" type="presParOf" srcId="{55AA79C4-A3A4-4FA6-8B75-892C361D96D3}" destId="{F45D4CF8-9103-4CDC-89C5-BFB9A7461F72}" srcOrd="1" destOrd="0" presId="urn:microsoft.com/office/officeart/2005/8/layout/hierarchy1"/>
    <dgm:cxn modelId="{6EE5BC8F-89A0-475E-BF74-E7C5C97ECB35}" type="presParOf" srcId="{30A7DC6C-A332-47FB-8563-5FC2299BFC75}" destId="{AC6F194B-2B37-453E-9039-6FCA0703BC83}" srcOrd="1" destOrd="0" presId="urn:microsoft.com/office/officeart/2005/8/layout/hierarchy1"/>
    <dgm:cxn modelId="{A3975F47-4720-44B4-B532-018489352859}" type="presParOf" srcId="{60151952-EFF1-4944-A1A7-B25909984F89}" destId="{6D52980E-AF3D-4A1B-ADFA-2731E4CD6746}" srcOrd="2" destOrd="0" presId="urn:microsoft.com/office/officeart/2005/8/layout/hierarchy1"/>
    <dgm:cxn modelId="{69E4D320-0323-4C77-9FDD-120A20142A3F}" type="presParOf" srcId="{60151952-EFF1-4944-A1A7-B25909984F89}" destId="{58B75599-1CDC-480B-89B8-4A34551A2E53}" srcOrd="3" destOrd="0" presId="urn:microsoft.com/office/officeart/2005/8/layout/hierarchy1"/>
    <dgm:cxn modelId="{7B5D86C9-2AD0-4AB6-B4B4-01A3E26A7F67}" type="presParOf" srcId="{58B75599-1CDC-480B-89B8-4A34551A2E53}" destId="{A774B173-A0F4-4376-A0E1-FA3A6E868842}" srcOrd="0" destOrd="0" presId="urn:microsoft.com/office/officeart/2005/8/layout/hierarchy1"/>
    <dgm:cxn modelId="{D1ED87B1-167F-4E0A-8B68-972E51FBECF9}" type="presParOf" srcId="{A774B173-A0F4-4376-A0E1-FA3A6E868842}" destId="{3539F708-7DD8-4C57-B13E-851DE284F2AE}" srcOrd="0" destOrd="0" presId="urn:microsoft.com/office/officeart/2005/8/layout/hierarchy1"/>
    <dgm:cxn modelId="{D68F930B-484A-4335-B628-B916BA4A3432}" type="presParOf" srcId="{A774B173-A0F4-4376-A0E1-FA3A6E868842}" destId="{C36D90B9-926A-416B-944A-FF71B511C22D}" srcOrd="1" destOrd="0" presId="urn:microsoft.com/office/officeart/2005/8/layout/hierarchy1"/>
    <dgm:cxn modelId="{20C748DA-9F1B-4737-B6E9-B01174EC0223}" type="presParOf" srcId="{58B75599-1CDC-480B-89B8-4A34551A2E53}" destId="{447B2567-AFE2-4CAF-B3AF-25E632B7C6F6}" srcOrd="1" destOrd="0" presId="urn:microsoft.com/office/officeart/2005/8/layout/hierarchy1"/>
    <dgm:cxn modelId="{20A48E25-08BF-4D3C-B83B-CB4DFA7B7336}" type="presParOf" srcId="{447B2567-AFE2-4CAF-B3AF-25E632B7C6F6}" destId="{D858D7AE-6705-4F80-B5AB-C22EEB2DD09C}" srcOrd="0" destOrd="0" presId="urn:microsoft.com/office/officeart/2005/8/layout/hierarchy1"/>
    <dgm:cxn modelId="{81A99D87-9F42-4086-9CFA-3CA23BF309C6}" type="presParOf" srcId="{447B2567-AFE2-4CAF-B3AF-25E632B7C6F6}" destId="{20129AEE-089F-4F22-9ECC-F02A2DC29AA5}" srcOrd="1" destOrd="0" presId="urn:microsoft.com/office/officeart/2005/8/layout/hierarchy1"/>
    <dgm:cxn modelId="{FC791064-6EE2-4442-9141-7234782EC467}" type="presParOf" srcId="{20129AEE-089F-4F22-9ECC-F02A2DC29AA5}" destId="{1B69BE30-FD84-4840-AF2E-7E1035B9DE65}" srcOrd="0" destOrd="0" presId="urn:microsoft.com/office/officeart/2005/8/layout/hierarchy1"/>
    <dgm:cxn modelId="{D8300318-B13B-4193-86D2-0C233D5A0CB9}" type="presParOf" srcId="{1B69BE30-FD84-4840-AF2E-7E1035B9DE65}" destId="{B8185FF3-0940-464B-94B7-77EB19E65326}" srcOrd="0" destOrd="0" presId="urn:microsoft.com/office/officeart/2005/8/layout/hierarchy1"/>
    <dgm:cxn modelId="{664E4429-8691-4AA7-A016-79758D6CD676}" type="presParOf" srcId="{1B69BE30-FD84-4840-AF2E-7E1035B9DE65}" destId="{6DFE3A6A-621F-46D7-8B83-7044018FA870}" srcOrd="1" destOrd="0" presId="urn:microsoft.com/office/officeart/2005/8/layout/hierarchy1"/>
    <dgm:cxn modelId="{3D138327-5FD5-468A-9789-CDACE46746FB}" type="presParOf" srcId="{20129AEE-089F-4F22-9ECC-F02A2DC29AA5}" destId="{F09E059B-85EA-4BFA-9D35-0A02BCAE196B}" srcOrd="1" destOrd="0" presId="urn:microsoft.com/office/officeart/2005/8/layout/hierarchy1"/>
    <dgm:cxn modelId="{BD36DD7B-0417-457F-9EB9-8F7B59928AFA}" type="presParOf" srcId="{447B2567-AFE2-4CAF-B3AF-25E632B7C6F6}" destId="{490F5990-103B-4D14-B029-3DAAB9670538}" srcOrd="2" destOrd="0" presId="urn:microsoft.com/office/officeart/2005/8/layout/hierarchy1"/>
    <dgm:cxn modelId="{8BB78E15-B323-44BB-A675-67C8DC9F580B}" type="presParOf" srcId="{447B2567-AFE2-4CAF-B3AF-25E632B7C6F6}" destId="{EDEF9D4D-4D54-479C-8CC0-00C8839F2F54}" srcOrd="3" destOrd="0" presId="urn:microsoft.com/office/officeart/2005/8/layout/hierarchy1"/>
    <dgm:cxn modelId="{13B85E06-A374-44FD-BA7E-62A2B955C635}" type="presParOf" srcId="{EDEF9D4D-4D54-479C-8CC0-00C8839F2F54}" destId="{7A5A351A-130E-4784-AC3C-FFCD7D1DD211}" srcOrd="0" destOrd="0" presId="urn:microsoft.com/office/officeart/2005/8/layout/hierarchy1"/>
    <dgm:cxn modelId="{1F0E8181-C13E-46E3-9340-3D735011B0A3}" type="presParOf" srcId="{7A5A351A-130E-4784-AC3C-FFCD7D1DD211}" destId="{E88808A3-D9E0-4A32-BDED-7FA4CFBDEDBB}" srcOrd="0" destOrd="0" presId="urn:microsoft.com/office/officeart/2005/8/layout/hierarchy1"/>
    <dgm:cxn modelId="{B4D5EA2A-F03B-4E9B-91CD-CCAA610C379D}" type="presParOf" srcId="{7A5A351A-130E-4784-AC3C-FFCD7D1DD211}" destId="{F7560C48-E470-4D85-98D2-5F0C1185F2CD}" srcOrd="1" destOrd="0" presId="urn:microsoft.com/office/officeart/2005/8/layout/hierarchy1"/>
    <dgm:cxn modelId="{969892A8-8E6F-4681-977C-BAB05B007BBF}" type="presParOf" srcId="{EDEF9D4D-4D54-479C-8CC0-00C8839F2F54}" destId="{3E10F56F-E897-4223-9D5D-E8E27E6958EA}" srcOrd="1" destOrd="0" presId="urn:microsoft.com/office/officeart/2005/8/layout/hierarchy1"/>
    <dgm:cxn modelId="{D8C6B428-3B66-496E-8B72-F5095F00A083}" type="presParOf" srcId="{3E10F56F-E897-4223-9D5D-E8E27E6958EA}" destId="{83329606-73D4-4981-A585-53B0745BBA6C}" srcOrd="0" destOrd="0" presId="urn:microsoft.com/office/officeart/2005/8/layout/hierarchy1"/>
    <dgm:cxn modelId="{75B48CCC-E824-423D-B4EB-F7FB11D46BC2}" type="presParOf" srcId="{3E10F56F-E897-4223-9D5D-E8E27E6958EA}" destId="{1D84FEB6-EC24-4881-BB8D-51756AD7C614}" srcOrd="1" destOrd="0" presId="urn:microsoft.com/office/officeart/2005/8/layout/hierarchy1"/>
    <dgm:cxn modelId="{DFC13A6F-2447-4045-9B26-109531DB46B0}" type="presParOf" srcId="{1D84FEB6-EC24-4881-BB8D-51756AD7C614}" destId="{9DE2FCE5-2B03-43A9-A24B-10F8D1D5C97F}" srcOrd="0" destOrd="0" presId="urn:microsoft.com/office/officeart/2005/8/layout/hierarchy1"/>
    <dgm:cxn modelId="{BA4522A6-1B47-41C3-B099-53C1F10CA19A}" type="presParOf" srcId="{9DE2FCE5-2B03-43A9-A24B-10F8D1D5C97F}" destId="{88A7A178-4C29-40B5-81C3-ED4CED89679A}" srcOrd="0" destOrd="0" presId="urn:microsoft.com/office/officeart/2005/8/layout/hierarchy1"/>
    <dgm:cxn modelId="{19F04D37-3748-40EB-8E07-1E93D7AE2885}" type="presParOf" srcId="{9DE2FCE5-2B03-43A9-A24B-10F8D1D5C97F}" destId="{7C08A028-46F7-4619-BE8F-7D1284C8849F}" srcOrd="1" destOrd="0" presId="urn:microsoft.com/office/officeart/2005/8/layout/hierarchy1"/>
    <dgm:cxn modelId="{9D5EEEF2-783E-42FD-8336-F02C7DB9D0FB}" type="presParOf" srcId="{1D84FEB6-EC24-4881-BB8D-51756AD7C614}" destId="{F7046157-84B2-44A8-9D99-6C6732440214}" srcOrd="1" destOrd="0" presId="urn:microsoft.com/office/officeart/2005/8/layout/hierarchy1"/>
  </dgm:cxnLst>
  <dgm:bg/>
  <dgm:whole/>
</dgm:dataModel>
</file>

<file path=ppt/diagrams/data3.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 / IDS</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a:t>
          </a:r>
        </a:p>
        <a:p>
          <a:r>
            <a:rPr lang="en-US" sz="1600" dirty="0" smtClean="0"/>
            <a:t>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dgm:t>
        <a:bodyPr/>
        <a:lstStyle/>
        <a:p>
          <a:r>
            <a:rPr lang="en-US" sz="1600" b="1" dirty="0" smtClean="0"/>
            <a:t>Acquisitions</a:t>
          </a:r>
        </a:p>
        <a:p>
          <a:r>
            <a:rPr lang="en-US" sz="1600" dirty="0" smtClean="0"/>
            <a:t>ILLiad CitedTitle = Purchase</a:t>
          </a:r>
          <a:endParaRPr lang="en-US" sz="1600" dirty="0"/>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dgm:t>
        <a:bodyPr/>
        <a:lstStyle/>
        <a:p>
          <a:r>
            <a:rPr lang="en-US" sz="1600" dirty="0" smtClean="0"/>
            <a:t>Cancel or Borrow</a:t>
          </a:r>
          <a:endParaRPr lang="en-US" sz="1600" dirty="0"/>
        </a:p>
      </dgm:t>
    </dgm:pt>
    <dgm:pt modelId="{BCB44ACE-956E-48C6-9EB7-0105EEC1D2B7}" type="parTrans" cxnId="{9AD7FF1C-A38C-4D93-B864-59CDD5361499}">
      <dgm:prSet/>
      <dgm:spPr/>
      <dgm:t>
        <a:bodyPr/>
        <a:lstStyle/>
        <a:p>
          <a:endParaRPr lang="en-US" sz="1600"/>
        </a:p>
      </dgm:t>
    </dgm:pt>
    <dgm:pt modelId="{E56F548B-5B11-4A4A-8044-0907B4313A46}" type="sibTrans" cxnId="{9AD7FF1C-A38C-4D93-B864-59CDD5361499}">
      <dgm:prSet/>
      <dgm:spPr/>
      <dgm:t>
        <a:bodyPr/>
        <a:lstStyle/>
        <a:p>
          <a:endParaRPr lang="en-US"/>
        </a:p>
      </dgm:t>
    </dgm:pt>
    <dgm:pt modelId="{E1D71C48-FC9D-48AF-B9CD-25BD40423795}">
      <dgm:prSet custT="1"/>
      <dgm:spPr/>
      <dgm:t>
        <a:bodyPr/>
        <a:lstStyle/>
        <a:p>
          <a:r>
            <a:rPr lang="en-US" sz="1400" dirty="0" smtClean="0"/>
            <a:t>Cancel Full Text =</a:t>
          </a:r>
        </a:p>
        <a:p>
          <a:r>
            <a:rPr lang="en-US" sz="1400" dirty="0" smtClean="0"/>
            <a:t>Filled Document Delivery &amp; Cataloging free e-books</a:t>
          </a:r>
          <a:endParaRPr lang="en-US" sz="1400" dirty="0"/>
        </a:p>
      </dgm:t>
    </dgm:pt>
    <dgm:pt modelId="{13F56503-3DE9-41D5-8686-40E452FF748D}" type="parTrans" cxnId="{C1D363CD-E4FE-4C17-A9B5-AE667BC8B2EC}">
      <dgm:prSet/>
      <dgm:spPr/>
      <dgm:t>
        <a:bodyPr/>
        <a:lstStyle/>
        <a:p>
          <a:endParaRPr lang="en-US"/>
        </a:p>
      </dgm:t>
    </dgm:pt>
    <dgm:pt modelId="{E60C8ECF-F7E8-4243-979F-48A78DF2AAAD}" type="sibTrans" cxnId="{C1D363CD-E4FE-4C17-A9B5-AE667BC8B2EC}">
      <dgm:prSet/>
      <dgm:spPr/>
      <dgm:t>
        <a:bodyPr/>
        <a:lstStyle/>
        <a:p>
          <a:endParaRPr lang="en-US"/>
        </a:p>
      </dgm:t>
    </dgm:pt>
    <dgm:pt modelId="{83FAAF84-65FB-4C3B-9E92-87946152BEE6}">
      <dgm:prSet custT="1"/>
      <dgm:spPr/>
      <dgm:t>
        <a:bodyPr/>
        <a:lstStyle/>
        <a:p>
          <a:r>
            <a:rPr lang="en-US" sz="1400" dirty="0" smtClean="0"/>
            <a:t>Cancel Full Text = Filled Document Delivery &amp; Cataloging free e-books</a:t>
          </a:r>
          <a:endParaRPr lang="en-US" sz="1400" dirty="0"/>
        </a:p>
      </dgm:t>
    </dgm:pt>
    <dgm:pt modelId="{8530D76E-E66E-4521-A82B-F5E00ACD5937}" type="parTrans" cxnId="{D4A89815-2825-4490-ACF4-9155A5A7B807}">
      <dgm:prSet/>
      <dgm:spPr/>
      <dgm:t>
        <a:bodyPr/>
        <a:lstStyle/>
        <a:p>
          <a:endParaRPr lang="en-US"/>
        </a:p>
      </dgm:t>
    </dgm:pt>
    <dgm:pt modelId="{210DE604-6E8C-42A8-98CB-293B0B3BB562}" type="sibTrans" cxnId="{D4A89815-2825-4490-ACF4-9155A5A7B807}">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pt>
    <dgm:pt modelId="{D973A2E3-1D27-4DC4-A47A-389FE99CD902}" type="pres">
      <dgm:prSet presAssocID="{7FA2D91A-097B-4DA2-964C-AB8E88B88633}" presName="composite" presStyleCnt="0"/>
      <dgm:spPr/>
    </dgm:pt>
    <dgm:pt modelId="{7220B3B1-F9F5-4B20-8545-952A74DA7491}" type="pres">
      <dgm:prSet presAssocID="{7FA2D91A-097B-4DA2-964C-AB8E88B88633}" presName="background" presStyleLbl="node0" presStyleIdx="0" presStyleCnt="1"/>
      <dgm:spPr>
        <a:noFill/>
      </dgm:spPr>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pt>
    <dgm:pt modelId="{609DF40A-0AB3-41B6-B057-EDB7675DF339}" type="pres">
      <dgm:prSet presAssocID="{5621F9B2-F20A-4684-89AD-FF704EC8AA93}" presName="composite2" presStyleCnt="0"/>
      <dgm:spPr/>
    </dgm:pt>
    <dgm:pt modelId="{0259D3C4-BFC7-4F40-9E30-7B95E2E79104}" type="pres">
      <dgm:prSet presAssocID="{5621F9B2-F20A-4684-89AD-FF704EC8AA93}" presName="background2" presStyleLbl="node2" presStyleIdx="0" presStyleCnt="2"/>
      <dgm:spPr>
        <a:noFill/>
      </dgm:spPr>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pt>
    <dgm:pt modelId="{0E6412C6-500C-4DA1-86EA-ED172544BE3A}" type="pres">
      <dgm:prSet presAssocID="{FCD0CFE9-AB88-4AED-A766-6C0B2230953A}" presName="composite3" presStyleCnt="0"/>
      <dgm:spPr/>
    </dgm:pt>
    <dgm:pt modelId="{DFE793FA-5B69-41E2-96EA-81FA28E4A772}" type="pres">
      <dgm:prSet presAssocID="{FCD0CFE9-AB88-4AED-A766-6C0B2230953A}" presName="background3" presStyleLbl="node3" presStyleIdx="0" presStyleCnt="4"/>
      <dgm:spPr>
        <a:noFill/>
      </dgm:spPr>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pt>
    <dgm:pt modelId="{6E6841B8-F75C-4F8F-89B6-2C3C82A64E03}" type="pres">
      <dgm:prSet presAssocID="{13F56503-3DE9-41D5-8686-40E452FF748D}" presName="Name23" presStyleLbl="parChTrans1D4" presStyleIdx="0" presStyleCnt="2"/>
      <dgm:spPr/>
      <dgm:t>
        <a:bodyPr/>
        <a:lstStyle/>
        <a:p>
          <a:endParaRPr lang="en-US"/>
        </a:p>
      </dgm:t>
    </dgm:pt>
    <dgm:pt modelId="{A3A17882-39AC-4711-BD0D-1CA7B76EE73F}" type="pres">
      <dgm:prSet presAssocID="{E1D71C48-FC9D-48AF-B9CD-25BD40423795}" presName="hierRoot4" presStyleCnt="0"/>
      <dgm:spPr/>
    </dgm:pt>
    <dgm:pt modelId="{D82AFD7A-8F5E-4845-9258-8D7FA117DCCA}" type="pres">
      <dgm:prSet presAssocID="{E1D71C48-FC9D-48AF-B9CD-25BD40423795}" presName="composite4" presStyleCnt="0"/>
      <dgm:spPr/>
    </dgm:pt>
    <dgm:pt modelId="{80ED5C03-ADD6-4293-BC7B-01B3A28FF32F}" type="pres">
      <dgm:prSet presAssocID="{E1D71C48-FC9D-48AF-B9CD-25BD40423795}" presName="background4" presStyleLbl="node4" presStyleIdx="0" presStyleCnt="2"/>
      <dgm:spPr>
        <a:noFill/>
      </dgm:spPr>
    </dgm:pt>
    <dgm:pt modelId="{F28725AC-D0E8-416F-8AC4-EBF0CA8F6A45}" type="pres">
      <dgm:prSet presAssocID="{E1D71C48-FC9D-48AF-B9CD-25BD40423795}" presName="text4" presStyleLbl="fgAcc4" presStyleIdx="0" presStyleCnt="2" custLinFactNeighborX="-3148">
        <dgm:presLayoutVars>
          <dgm:chPref val="3"/>
        </dgm:presLayoutVars>
      </dgm:prSet>
      <dgm:spPr/>
      <dgm:t>
        <a:bodyPr/>
        <a:lstStyle/>
        <a:p>
          <a:endParaRPr lang="en-US"/>
        </a:p>
      </dgm:t>
    </dgm:pt>
    <dgm:pt modelId="{5AFECCA9-6772-46B0-943E-83D12989DF2F}" type="pres">
      <dgm:prSet presAssocID="{E1D71C48-FC9D-48AF-B9CD-25BD40423795}" presName="hierChild5" presStyleCnt="0"/>
      <dgm:spPr/>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pt>
    <dgm:pt modelId="{55AA79C4-A3A4-4FA6-8B75-892C361D96D3}" type="pres">
      <dgm:prSet presAssocID="{F4B9D831-7AA2-4E3F-AC6F-415DCEBDE9F6}" presName="composite3" presStyleCnt="0"/>
      <dgm:spPr/>
    </dgm:pt>
    <dgm:pt modelId="{712CC6D6-5904-4FDC-9F92-2655922E6952}" type="pres">
      <dgm:prSet presAssocID="{F4B9D831-7AA2-4E3F-AC6F-415DCEBDE9F6}" presName="background3" presStyleLbl="node3" presStyleIdx="1" presStyleCnt="4"/>
      <dgm:spPr>
        <a:noFill/>
      </dgm:spPr>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pt>
    <dgm:pt modelId="{A774B173-A0F4-4376-A0E1-FA3A6E868842}" type="pres">
      <dgm:prSet presAssocID="{2FCB518C-D2A7-4810-9020-080D78324CF3}" presName="composite2" presStyleCnt="0"/>
      <dgm:spPr/>
    </dgm:pt>
    <dgm:pt modelId="{3539F708-7DD8-4C57-B13E-851DE284F2AE}" type="pres">
      <dgm:prSet presAssocID="{2FCB518C-D2A7-4810-9020-080D78324CF3}" presName="background2" presStyleLbl="node2" presStyleIdx="1" presStyleCnt="2"/>
      <dgm:spPr>
        <a:noFill/>
      </dgm:spPr>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pt>
    <dgm:pt modelId="{1B69BE30-FD84-4840-AF2E-7E1035B9DE65}" type="pres">
      <dgm:prSet presAssocID="{0AD6CF64-84F2-41E0-A42B-BFF097D1DB4A}" presName="composite3" presStyleCnt="0"/>
      <dgm:spPr/>
    </dgm:pt>
    <dgm:pt modelId="{B8185FF3-0940-464B-94B7-77EB19E65326}" type="pres">
      <dgm:prSet presAssocID="{0AD6CF64-84F2-41E0-A42B-BFF097D1DB4A}" presName="background3" presStyleLbl="node3" presStyleIdx="2" presStyleCnt="4"/>
      <dgm:spPr>
        <a:noFill/>
      </dgm:spPr>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pt>
    <dgm:pt modelId="{7A5A351A-130E-4784-AC3C-FFCD7D1DD211}" type="pres">
      <dgm:prSet presAssocID="{B4D0E575-0108-49AC-9C93-F3665D0D7C03}" presName="composite3" presStyleCnt="0"/>
      <dgm:spPr/>
    </dgm:pt>
    <dgm:pt modelId="{E88808A3-D9E0-4A32-BDED-7FA4CFBDEDBB}" type="pres">
      <dgm:prSet presAssocID="{B4D0E575-0108-49AC-9C93-F3665D0D7C03}" presName="background3" presStyleLbl="node3" presStyleIdx="3" presStyleCnt="4"/>
      <dgm:spPr>
        <a:noFill/>
      </dgm:spPr>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pt>
    <dgm:pt modelId="{83329606-73D4-4981-A585-53B0745BBA6C}" type="pres">
      <dgm:prSet presAssocID="{8530D76E-E66E-4521-A82B-F5E00ACD5937}" presName="Name23" presStyleLbl="parChTrans1D4" presStyleIdx="1" presStyleCnt="2"/>
      <dgm:spPr/>
      <dgm:t>
        <a:bodyPr/>
        <a:lstStyle/>
        <a:p>
          <a:endParaRPr lang="en-US"/>
        </a:p>
      </dgm:t>
    </dgm:pt>
    <dgm:pt modelId="{1D84FEB6-EC24-4881-BB8D-51756AD7C614}" type="pres">
      <dgm:prSet presAssocID="{83FAAF84-65FB-4C3B-9E92-87946152BEE6}" presName="hierRoot4" presStyleCnt="0"/>
      <dgm:spPr/>
    </dgm:pt>
    <dgm:pt modelId="{9DE2FCE5-2B03-43A9-A24B-10F8D1D5C97F}" type="pres">
      <dgm:prSet presAssocID="{83FAAF84-65FB-4C3B-9E92-87946152BEE6}" presName="composite4" presStyleCnt="0"/>
      <dgm:spPr/>
    </dgm:pt>
    <dgm:pt modelId="{88A7A178-4C29-40B5-81C3-ED4CED89679A}" type="pres">
      <dgm:prSet presAssocID="{83FAAF84-65FB-4C3B-9E92-87946152BEE6}" presName="background4" presStyleLbl="node4" presStyleIdx="1" presStyleCnt="2"/>
      <dgm:spPr>
        <a:noFill/>
      </dgm:spPr>
    </dgm:pt>
    <dgm:pt modelId="{7C08A028-46F7-4619-BE8F-7D1284C8849F}" type="pres">
      <dgm:prSet presAssocID="{83FAAF84-65FB-4C3B-9E92-87946152BEE6}" presName="text4" presStyleLbl="fgAcc4" presStyleIdx="1" presStyleCnt="2" custScaleX="94464" custLinFactNeighborX="8243" custLinFactNeighborY="1235">
        <dgm:presLayoutVars>
          <dgm:chPref val="3"/>
        </dgm:presLayoutVars>
      </dgm:prSet>
      <dgm:spPr/>
      <dgm:t>
        <a:bodyPr/>
        <a:lstStyle/>
        <a:p>
          <a:endParaRPr lang="en-US"/>
        </a:p>
      </dgm:t>
    </dgm:pt>
    <dgm:pt modelId="{F7046157-84B2-44A8-9D99-6C6732440214}" type="pres">
      <dgm:prSet presAssocID="{83FAAF84-65FB-4C3B-9E92-87946152BEE6}" presName="hierChild5" presStyleCnt="0"/>
      <dgm:spPr/>
    </dgm:pt>
  </dgm:ptLst>
  <dgm:cxnLst>
    <dgm:cxn modelId="{82DFE42A-5B32-4EBA-B2D4-67EDAAC40E31}" type="presOf" srcId="{7FB3E9DE-50A4-4186-B369-017E6DDC716F}" destId="{0880257A-38E5-416B-A879-EFFB01ED6C1D}" srcOrd="0" destOrd="0" presId="urn:microsoft.com/office/officeart/2005/8/layout/hierarchy1"/>
    <dgm:cxn modelId="{D5AE8D46-7161-4F14-8AFA-1024CA09B518}" type="presOf" srcId="{FCD0CFE9-AB88-4AED-A766-6C0B2230953A}" destId="{EBFBA845-9D40-4D51-A048-0B3BEEC8B61B}" srcOrd="0" destOrd="0" presId="urn:microsoft.com/office/officeart/2005/8/layout/hierarchy1"/>
    <dgm:cxn modelId="{AF36F582-D5A9-465A-B9B3-065EF38C376B}" type="presOf" srcId="{E1D71C48-FC9D-48AF-B9CD-25BD40423795}" destId="{F28725AC-D0E8-416F-8AC4-EBF0CA8F6A45}" srcOrd="0" destOrd="0" presId="urn:microsoft.com/office/officeart/2005/8/layout/hierarchy1"/>
    <dgm:cxn modelId="{C1D363CD-E4FE-4C17-A9B5-AE667BC8B2EC}" srcId="{FCD0CFE9-AB88-4AED-A766-6C0B2230953A}" destId="{E1D71C48-FC9D-48AF-B9CD-25BD40423795}" srcOrd="0" destOrd="0" parTransId="{13F56503-3DE9-41D5-8686-40E452FF748D}" sibTransId="{E60C8ECF-F7E8-4243-979F-48A78DF2AAAD}"/>
    <dgm:cxn modelId="{426BC8A6-F00C-45A0-9190-118E6ABADAC1}" type="presOf" srcId="{2FCB518C-D2A7-4810-9020-080D78324CF3}" destId="{C36D90B9-926A-416B-944A-FF71B511C22D}" srcOrd="0" destOrd="0" presId="urn:microsoft.com/office/officeart/2005/8/layout/hierarchy1"/>
    <dgm:cxn modelId="{91BDC252-7F00-4171-B0A6-29C18196F6C4}" type="presOf" srcId="{FD56D21F-F9C3-4D87-BB3B-E8460C2AC3BC}" destId="{4E0A3183-B02F-484C-A981-B6DF1B5A658C}" srcOrd="0" destOrd="0" presId="urn:microsoft.com/office/officeart/2005/8/layout/hierarchy1"/>
    <dgm:cxn modelId="{35EF5CA4-3812-4550-A51B-2A4F4FE756A4}" type="presOf" srcId="{39EE3D3F-68DF-4370-9391-A3255C401376}" destId="{6D52980E-AF3D-4A1B-ADFA-2731E4CD6746}"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C70DC941-C576-44AF-A7D1-536C7D83D883}" srcId="{2FCB518C-D2A7-4810-9020-080D78324CF3}" destId="{0AD6CF64-84F2-41E0-A42B-BFF097D1DB4A}" srcOrd="0" destOrd="0" parTransId="{EDC9D4D2-3BFA-4D20-A7EE-50BFAC792C5D}" sibTransId="{46F685AF-137B-4F6B-BAED-6787343118B3}"/>
    <dgm:cxn modelId="{EE29E963-282F-4C99-83DB-8FBB3209CAF1}" type="presOf" srcId="{B358A8D7-853F-44AB-8FF3-8C50ED688CD9}" destId="{70DFD7CD-2FD9-40AF-9CC7-CCB5E2599FB5}" srcOrd="0" destOrd="0" presId="urn:microsoft.com/office/officeart/2005/8/layout/hierarchy1"/>
    <dgm:cxn modelId="{BD4136B2-E038-4C76-B27D-4CD7ED6ECBC8}" type="presOf" srcId="{EDC9D4D2-3BFA-4D20-A7EE-50BFAC792C5D}" destId="{D858D7AE-6705-4F80-B5AB-C22EEB2DD09C}" srcOrd="0" destOrd="0" presId="urn:microsoft.com/office/officeart/2005/8/layout/hierarchy1"/>
    <dgm:cxn modelId="{945AFD38-604B-41D7-87BB-F2D37C16DE83}" type="presOf" srcId="{0AD6CF64-84F2-41E0-A42B-BFF097D1DB4A}" destId="{6DFE3A6A-621F-46D7-8B83-7044018FA870}" srcOrd="0" destOrd="0" presId="urn:microsoft.com/office/officeart/2005/8/layout/hierarchy1"/>
    <dgm:cxn modelId="{63EA88E4-C62B-4E17-904B-E57DD9F066A0}" type="presOf" srcId="{F4B9D831-7AA2-4E3F-AC6F-415DCEBDE9F6}" destId="{F45D4CF8-9103-4CDC-89C5-BFB9A7461F72}" srcOrd="0" destOrd="0" presId="urn:microsoft.com/office/officeart/2005/8/layout/hierarchy1"/>
    <dgm:cxn modelId="{5F733BED-86F9-461D-80F8-8F24BAE22A45}" srcId="{5621F9B2-F20A-4684-89AD-FF704EC8AA93}" destId="{F4B9D831-7AA2-4E3F-AC6F-415DCEBDE9F6}" srcOrd="1" destOrd="0" parTransId="{DC750404-6449-4A2B-928D-7E8C3C967747}" sibTransId="{C886B28A-1DA2-40C3-B0EF-298A396CE318}"/>
    <dgm:cxn modelId="{99D7CED6-022A-458C-9EB9-22516B665F26}" srcId="{7FA2D91A-097B-4DA2-964C-AB8E88B88633}" destId="{2FCB518C-D2A7-4810-9020-080D78324CF3}" srcOrd="1" destOrd="0" parTransId="{39EE3D3F-68DF-4370-9391-A3255C401376}" sibTransId="{A749D909-B106-454D-993D-E109608D93BA}"/>
    <dgm:cxn modelId="{C141A759-120F-4552-BB7A-A60A0862DEAA}" type="presOf" srcId="{5621F9B2-F20A-4684-89AD-FF704EC8AA93}" destId="{CC8227B0-C0A9-463A-A610-53AB87282B12}"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0C7F3325-41E2-452B-BE28-FCDDC53D5A97}" type="presOf" srcId="{B4D0E575-0108-49AC-9C93-F3665D0D7C03}" destId="{F7560C48-E470-4D85-98D2-5F0C1185F2CD}" srcOrd="0" destOrd="0" presId="urn:microsoft.com/office/officeart/2005/8/layout/hierarchy1"/>
    <dgm:cxn modelId="{11BE40F5-E06B-427F-BDF2-F2C3C62C4B93}" type="presOf" srcId="{13F56503-3DE9-41D5-8686-40E452FF748D}" destId="{6E6841B8-F75C-4F8F-89B6-2C3C82A64E03}" srcOrd="0" destOrd="0" presId="urn:microsoft.com/office/officeart/2005/8/layout/hierarchy1"/>
    <dgm:cxn modelId="{D4A89815-2825-4490-ACF4-9155A5A7B807}" srcId="{B4D0E575-0108-49AC-9C93-F3665D0D7C03}" destId="{83FAAF84-65FB-4C3B-9E92-87946152BEE6}" srcOrd="0" destOrd="0" parTransId="{8530D76E-E66E-4521-A82B-F5E00ACD5937}" sibTransId="{210DE604-6E8C-42A8-98CB-293B0B3BB562}"/>
    <dgm:cxn modelId="{9534AF50-8B93-4288-8AB8-E904EB7EFD56}" srcId="{5621F9B2-F20A-4684-89AD-FF704EC8AA93}" destId="{FCD0CFE9-AB88-4AED-A766-6C0B2230953A}" srcOrd="0" destOrd="0" parTransId="{B358A8D7-853F-44AB-8FF3-8C50ED688CD9}" sibTransId="{34F5484F-D89D-4F1D-B71E-ED0955896AC3}"/>
    <dgm:cxn modelId="{F75E2E56-DA07-4BE7-A4C8-D77C4B85D2D8}" type="presOf" srcId="{8530D76E-E66E-4521-A82B-F5E00ACD5937}" destId="{83329606-73D4-4981-A585-53B0745BBA6C}" srcOrd="0" destOrd="0" presId="urn:microsoft.com/office/officeart/2005/8/layout/hierarchy1"/>
    <dgm:cxn modelId="{8B4E3038-2E76-42E5-9347-73C60537BFD8}" type="presOf" srcId="{7FA2D91A-097B-4DA2-964C-AB8E88B88633}" destId="{1594B0CC-578B-4A84-BDBE-197A8722F25A}" srcOrd="0" destOrd="0" presId="urn:microsoft.com/office/officeart/2005/8/layout/hierarchy1"/>
    <dgm:cxn modelId="{9AD7FF1C-A38C-4D93-B864-59CDD5361499}" srcId="{2FCB518C-D2A7-4810-9020-080D78324CF3}" destId="{B4D0E575-0108-49AC-9C93-F3665D0D7C03}" srcOrd="1" destOrd="0" parTransId="{BCB44ACE-956E-48C6-9EB7-0105EEC1D2B7}" sibTransId="{E56F548B-5B11-4A4A-8044-0907B4313A46}"/>
    <dgm:cxn modelId="{9A2BE9F4-0FD4-44EB-9E7A-77CACB7427E4}" type="presOf" srcId="{BCB44ACE-956E-48C6-9EB7-0105EEC1D2B7}" destId="{490F5990-103B-4D14-B029-3DAAB9670538}" srcOrd="0" destOrd="0" presId="urn:microsoft.com/office/officeart/2005/8/layout/hierarchy1"/>
    <dgm:cxn modelId="{3A06AE36-9324-46D3-8B6F-0A1D8E968210}" type="presOf" srcId="{DC750404-6449-4A2B-928D-7E8C3C967747}" destId="{45DA7FEE-00BD-48ED-A9C0-3EA4CE7B71FE}" srcOrd="0" destOrd="0" presId="urn:microsoft.com/office/officeart/2005/8/layout/hierarchy1"/>
    <dgm:cxn modelId="{33CFEF97-3908-4831-A1A3-4275091CE7AA}" type="presOf" srcId="{83FAAF84-65FB-4C3B-9E92-87946152BEE6}" destId="{7C08A028-46F7-4619-BE8F-7D1284C8849F}" srcOrd="0" destOrd="0" presId="urn:microsoft.com/office/officeart/2005/8/layout/hierarchy1"/>
    <dgm:cxn modelId="{FEA206C7-B214-40E3-88CD-B31B4D34CD83}" type="presParOf" srcId="{0880257A-38E5-416B-A879-EFFB01ED6C1D}" destId="{458526E1-3A24-4F91-A317-BB6BA85C2C97}" srcOrd="0" destOrd="0" presId="urn:microsoft.com/office/officeart/2005/8/layout/hierarchy1"/>
    <dgm:cxn modelId="{79E5F223-62BD-4D2B-A06B-5B3FDA9351A6}" type="presParOf" srcId="{458526E1-3A24-4F91-A317-BB6BA85C2C97}" destId="{D973A2E3-1D27-4DC4-A47A-389FE99CD902}" srcOrd="0" destOrd="0" presId="urn:microsoft.com/office/officeart/2005/8/layout/hierarchy1"/>
    <dgm:cxn modelId="{46CB08EB-04BF-43BE-96DE-4647A22AB7D1}" type="presParOf" srcId="{D973A2E3-1D27-4DC4-A47A-389FE99CD902}" destId="{7220B3B1-F9F5-4B20-8545-952A74DA7491}" srcOrd="0" destOrd="0" presId="urn:microsoft.com/office/officeart/2005/8/layout/hierarchy1"/>
    <dgm:cxn modelId="{65929FD0-333A-4B7D-A06A-FF9CE3F6EACB}" type="presParOf" srcId="{D973A2E3-1D27-4DC4-A47A-389FE99CD902}" destId="{1594B0CC-578B-4A84-BDBE-197A8722F25A}" srcOrd="1" destOrd="0" presId="urn:microsoft.com/office/officeart/2005/8/layout/hierarchy1"/>
    <dgm:cxn modelId="{B4289DB3-8837-4750-86D4-756AD636F502}" type="presParOf" srcId="{458526E1-3A24-4F91-A317-BB6BA85C2C97}" destId="{60151952-EFF1-4944-A1A7-B25909984F89}" srcOrd="1" destOrd="0" presId="urn:microsoft.com/office/officeart/2005/8/layout/hierarchy1"/>
    <dgm:cxn modelId="{863E7EDE-4248-4FD8-9BE9-F5C4DB391918}" type="presParOf" srcId="{60151952-EFF1-4944-A1A7-B25909984F89}" destId="{4E0A3183-B02F-484C-A981-B6DF1B5A658C}" srcOrd="0" destOrd="0" presId="urn:microsoft.com/office/officeart/2005/8/layout/hierarchy1"/>
    <dgm:cxn modelId="{CE0B4F57-19C5-4C9A-8703-32C410B93F64}" type="presParOf" srcId="{60151952-EFF1-4944-A1A7-B25909984F89}" destId="{C09BBB1F-D5C7-4B5A-90D7-216E3AC1056C}" srcOrd="1" destOrd="0" presId="urn:microsoft.com/office/officeart/2005/8/layout/hierarchy1"/>
    <dgm:cxn modelId="{0747B3CF-0A3D-447A-AB85-CCF9720758DC}" type="presParOf" srcId="{C09BBB1F-D5C7-4B5A-90D7-216E3AC1056C}" destId="{609DF40A-0AB3-41B6-B057-EDB7675DF339}" srcOrd="0" destOrd="0" presId="urn:microsoft.com/office/officeart/2005/8/layout/hierarchy1"/>
    <dgm:cxn modelId="{CC4D7D3F-6FCF-4BA6-A3C7-C8F4354C54C2}" type="presParOf" srcId="{609DF40A-0AB3-41B6-B057-EDB7675DF339}" destId="{0259D3C4-BFC7-4F40-9E30-7B95E2E79104}" srcOrd="0" destOrd="0" presId="urn:microsoft.com/office/officeart/2005/8/layout/hierarchy1"/>
    <dgm:cxn modelId="{2609CE72-1A8C-4CD2-B321-F65D08377AB7}" type="presParOf" srcId="{609DF40A-0AB3-41B6-B057-EDB7675DF339}" destId="{CC8227B0-C0A9-463A-A610-53AB87282B12}" srcOrd="1" destOrd="0" presId="urn:microsoft.com/office/officeart/2005/8/layout/hierarchy1"/>
    <dgm:cxn modelId="{87AD4AE6-A39E-4715-8B6A-478B16BAD3E3}" type="presParOf" srcId="{C09BBB1F-D5C7-4B5A-90D7-216E3AC1056C}" destId="{2263BA85-DE91-4BF1-A7F0-2A64C8A658B8}" srcOrd="1" destOrd="0" presId="urn:microsoft.com/office/officeart/2005/8/layout/hierarchy1"/>
    <dgm:cxn modelId="{1AD53497-A360-4D73-840C-F983ED14B167}" type="presParOf" srcId="{2263BA85-DE91-4BF1-A7F0-2A64C8A658B8}" destId="{70DFD7CD-2FD9-40AF-9CC7-CCB5E2599FB5}" srcOrd="0" destOrd="0" presId="urn:microsoft.com/office/officeart/2005/8/layout/hierarchy1"/>
    <dgm:cxn modelId="{D144B0C1-BF9B-4BA1-8D64-A4897F91AD5C}" type="presParOf" srcId="{2263BA85-DE91-4BF1-A7F0-2A64C8A658B8}" destId="{5B4F34C8-3571-450D-8844-B2CE9BD69173}" srcOrd="1" destOrd="0" presId="urn:microsoft.com/office/officeart/2005/8/layout/hierarchy1"/>
    <dgm:cxn modelId="{5547687F-0DF8-4FE3-B3C9-20A8E34BF242}" type="presParOf" srcId="{5B4F34C8-3571-450D-8844-B2CE9BD69173}" destId="{0E6412C6-500C-4DA1-86EA-ED172544BE3A}" srcOrd="0" destOrd="0" presId="urn:microsoft.com/office/officeart/2005/8/layout/hierarchy1"/>
    <dgm:cxn modelId="{BFBA9144-F6A4-4E4D-A3BD-10A9EEA81FE8}" type="presParOf" srcId="{0E6412C6-500C-4DA1-86EA-ED172544BE3A}" destId="{DFE793FA-5B69-41E2-96EA-81FA28E4A772}" srcOrd="0" destOrd="0" presId="urn:microsoft.com/office/officeart/2005/8/layout/hierarchy1"/>
    <dgm:cxn modelId="{BA4E1F54-B667-4C98-BADD-119EB71BC93C}" type="presParOf" srcId="{0E6412C6-500C-4DA1-86EA-ED172544BE3A}" destId="{EBFBA845-9D40-4D51-A048-0B3BEEC8B61B}" srcOrd="1" destOrd="0" presId="urn:microsoft.com/office/officeart/2005/8/layout/hierarchy1"/>
    <dgm:cxn modelId="{A7972E77-7A9A-4493-8BD0-6A1FD443144E}" type="presParOf" srcId="{5B4F34C8-3571-450D-8844-B2CE9BD69173}" destId="{DD268F98-80A2-4165-8DCF-D90179EB5F41}" srcOrd="1" destOrd="0" presId="urn:microsoft.com/office/officeart/2005/8/layout/hierarchy1"/>
    <dgm:cxn modelId="{75689B1E-7179-437C-A780-125BBDD9F28E}" type="presParOf" srcId="{DD268F98-80A2-4165-8DCF-D90179EB5F41}" destId="{6E6841B8-F75C-4F8F-89B6-2C3C82A64E03}" srcOrd="0" destOrd="0" presId="urn:microsoft.com/office/officeart/2005/8/layout/hierarchy1"/>
    <dgm:cxn modelId="{42BD3E6E-8943-439F-B514-D989367BE81D}" type="presParOf" srcId="{DD268F98-80A2-4165-8DCF-D90179EB5F41}" destId="{A3A17882-39AC-4711-BD0D-1CA7B76EE73F}" srcOrd="1" destOrd="0" presId="urn:microsoft.com/office/officeart/2005/8/layout/hierarchy1"/>
    <dgm:cxn modelId="{331FD988-4E14-498E-A339-861E4AA71A11}" type="presParOf" srcId="{A3A17882-39AC-4711-BD0D-1CA7B76EE73F}" destId="{D82AFD7A-8F5E-4845-9258-8D7FA117DCCA}" srcOrd="0" destOrd="0" presId="urn:microsoft.com/office/officeart/2005/8/layout/hierarchy1"/>
    <dgm:cxn modelId="{AD56A4F4-107C-413D-917D-14C36281202C}" type="presParOf" srcId="{D82AFD7A-8F5E-4845-9258-8D7FA117DCCA}" destId="{80ED5C03-ADD6-4293-BC7B-01B3A28FF32F}" srcOrd="0" destOrd="0" presId="urn:microsoft.com/office/officeart/2005/8/layout/hierarchy1"/>
    <dgm:cxn modelId="{8F5C968E-5BE8-4E13-BC02-B207EECE52C3}" type="presParOf" srcId="{D82AFD7A-8F5E-4845-9258-8D7FA117DCCA}" destId="{F28725AC-D0E8-416F-8AC4-EBF0CA8F6A45}" srcOrd="1" destOrd="0" presId="urn:microsoft.com/office/officeart/2005/8/layout/hierarchy1"/>
    <dgm:cxn modelId="{65A64145-2E37-4DA0-B9EF-E3E6220AD759}" type="presParOf" srcId="{A3A17882-39AC-4711-BD0D-1CA7B76EE73F}" destId="{5AFECCA9-6772-46B0-943E-83D12989DF2F}" srcOrd="1" destOrd="0" presId="urn:microsoft.com/office/officeart/2005/8/layout/hierarchy1"/>
    <dgm:cxn modelId="{31C3E446-615C-4EF1-B1AE-534AF8219F5A}" type="presParOf" srcId="{2263BA85-DE91-4BF1-A7F0-2A64C8A658B8}" destId="{45DA7FEE-00BD-48ED-A9C0-3EA4CE7B71FE}" srcOrd="2" destOrd="0" presId="urn:microsoft.com/office/officeart/2005/8/layout/hierarchy1"/>
    <dgm:cxn modelId="{7E33723A-1336-4C31-924E-C8C03A12DA2B}" type="presParOf" srcId="{2263BA85-DE91-4BF1-A7F0-2A64C8A658B8}" destId="{30A7DC6C-A332-47FB-8563-5FC2299BFC75}" srcOrd="3" destOrd="0" presId="urn:microsoft.com/office/officeart/2005/8/layout/hierarchy1"/>
    <dgm:cxn modelId="{51AADEEC-4055-4331-B29A-5148E385A52C}" type="presParOf" srcId="{30A7DC6C-A332-47FB-8563-5FC2299BFC75}" destId="{55AA79C4-A3A4-4FA6-8B75-892C361D96D3}" srcOrd="0" destOrd="0" presId="urn:microsoft.com/office/officeart/2005/8/layout/hierarchy1"/>
    <dgm:cxn modelId="{D37E37D5-A2FD-41E9-86A2-E44D5CB71D0C}" type="presParOf" srcId="{55AA79C4-A3A4-4FA6-8B75-892C361D96D3}" destId="{712CC6D6-5904-4FDC-9F92-2655922E6952}" srcOrd="0" destOrd="0" presId="urn:microsoft.com/office/officeart/2005/8/layout/hierarchy1"/>
    <dgm:cxn modelId="{43F91A36-F20F-46A5-B6E9-13A90838557A}" type="presParOf" srcId="{55AA79C4-A3A4-4FA6-8B75-892C361D96D3}" destId="{F45D4CF8-9103-4CDC-89C5-BFB9A7461F72}" srcOrd="1" destOrd="0" presId="urn:microsoft.com/office/officeart/2005/8/layout/hierarchy1"/>
    <dgm:cxn modelId="{95DEDFDA-C2CF-4442-B3D5-8AFF52D93B86}" type="presParOf" srcId="{30A7DC6C-A332-47FB-8563-5FC2299BFC75}" destId="{AC6F194B-2B37-453E-9039-6FCA0703BC83}" srcOrd="1" destOrd="0" presId="urn:microsoft.com/office/officeart/2005/8/layout/hierarchy1"/>
    <dgm:cxn modelId="{3A92916A-EE3F-4066-B2FB-680FD47E991D}" type="presParOf" srcId="{60151952-EFF1-4944-A1A7-B25909984F89}" destId="{6D52980E-AF3D-4A1B-ADFA-2731E4CD6746}" srcOrd="2" destOrd="0" presId="urn:microsoft.com/office/officeart/2005/8/layout/hierarchy1"/>
    <dgm:cxn modelId="{A4ECDDA9-746B-462F-8952-40703E36C852}" type="presParOf" srcId="{60151952-EFF1-4944-A1A7-B25909984F89}" destId="{58B75599-1CDC-480B-89B8-4A34551A2E53}" srcOrd="3" destOrd="0" presId="urn:microsoft.com/office/officeart/2005/8/layout/hierarchy1"/>
    <dgm:cxn modelId="{BCDDACC1-8FEC-4C3A-9081-99F5417F976A}" type="presParOf" srcId="{58B75599-1CDC-480B-89B8-4A34551A2E53}" destId="{A774B173-A0F4-4376-A0E1-FA3A6E868842}" srcOrd="0" destOrd="0" presId="urn:microsoft.com/office/officeart/2005/8/layout/hierarchy1"/>
    <dgm:cxn modelId="{240BD2B0-C175-4DDA-B057-2F0081932F71}" type="presParOf" srcId="{A774B173-A0F4-4376-A0E1-FA3A6E868842}" destId="{3539F708-7DD8-4C57-B13E-851DE284F2AE}" srcOrd="0" destOrd="0" presId="urn:microsoft.com/office/officeart/2005/8/layout/hierarchy1"/>
    <dgm:cxn modelId="{169EF8BA-BC4C-40D0-8421-FA76C4042847}" type="presParOf" srcId="{A774B173-A0F4-4376-A0E1-FA3A6E868842}" destId="{C36D90B9-926A-416B-944A-FF71B511C22D}" srcOrd="1" destOrd="0" presId="urn:microsoft.com/office/officeart/2005/8/layout/hierarchy1"/>
    <dgm:cxn modelId="{575480F5-E124-459F-BFCF-8ADBBA0C40A5}" type="presParOf" srcId="{58B75599-1CDC-480B-89B8-4A34551A2E53}" destId="{447B2567-AFE2-4CAF-B3AF-25E632B7C6F6}" srcOrd="1" destOrd="0" presId="urn:microsoft.com/office/officeart/2005/8/layout/hierarchy1"/>
    <dgm:cxn modelId="{6E69DD17-8C2A-4C85-9CF5-13B069A25662}" type="presParOf" srcId="{447B2567-AFE2-4CAF-B3AF-25E632B7C6F6}" destId="{D858D7AE-6705-4F80-B5AB-C22EEB2DD09C}" srcOrd="0" destOrd="0" presId="urn:microsoft.com/office/officeart/2005/8/layout/hierarchy1"/>
    <dgm:cxn modelId="{9E3DDC13-65A8-43CB-8C93-C03C0174B8B4}" type="presParOf" srcId="{447B2567-AFE2-4CAF-B3AF-25E632B7C6F6}" destId="{20129AEE-089F-4F22-9ECC-F02A2DC29AA5}" srcOrd="1" destOrd="0" presId="urn:microsoft.com/office/officeart/2005/8/layout/hierarchy1"/>
    <dgm:cxn modelId="{259A0303-C0B4-4961-BF19-B2959FDD06B8}" type="presParOf" srcId="{20129AEE-089F-4F22-9ECC-F02A2DC29AA5}" destId="{1B69BE30-FD84-4840-AF2E-7E1035B9DE65}" srcOrd="0" destOrd="0" presId="urn:microsoft.com/office/officeart/2005/8/layout/hierarchy1"/>
    <dgm:cxn modelId="{420159E7-1C26-46A6-97A4-F2CE481AF173}" type="presParOf" srcId="{1B69BE30-FD84-4840-AF2E-7E1035B9DE65}" destId="{B8185FF3-0940-464B-94B7-77EB19E65326}" srcOrd="0" destOrd="0" presId="urn:microsoft.com/office/officeart/2005/8/layout/hierarchy1"/>
    <dgm:cxn modelId="{20212F42-2265-41E1-9A1F-0BE8B3FB9CDC}" type="presParOf" srcId="{1B69BE30-FD84-4840-AF2E-7E1035B9DE65}" destId="{6DFE3A6A-621F-46D7-8B83-7044018FA870}" srcOrd="1" destOrd="0" presId="urn:microsoft.com/office/officeart/2005/8/layout/hierarchy1"/>
    <dgm:cxn modelId="{9AB80FC9-DD97-4DA3-8521-D8E5C9663C9D}" type="presParOf" srcId="{20129AEE-089F-4F22-9ECC-F02A2DC29AA5}" destId="{F09E059B-85EA-4BFA-9D35-0A02BCAE196B}" srcOrd="1" destOrd="0" presId="urn:microsoft.com/office/officeart/2005/8/layout/hierarchy1"/>
    <dgm:cxn modelId="{3FE731F9-D8B8-4456-A1FA-DCAEA143D46D}" type="presParOf" srcId="{447B2567-AFE2-4CAF-B3AF-25E632B7C6F6}" destId="{490F5990-103B-4D14-B029-3DAAB9670538}" srcOrd="2" destOrd="0" presId="urn:microsoft.com/office/officeart/2005/8/layout/hierarchy1"/>
    <dgm:cxn modelId="{0DB94542-8E6F-40F7-B1FB-8D16BA2226D9}" type="presParOf" srcId="{447B2567-AFE2-4CAF-B3AF-25E632B7C6F6}" destId="{EDEF9D4D-4D54-479C-8CC0-00C8839F2F54}" srcOrd="3" destOrd="0" presId="urn:microsoft.com/office/officeart/2005/8/layout/hierarchy1"/>
    <dgm:cxn modelId="{CEDD2CE5-8BB5-4DC5-A27F-2DED07463321}" type="presParOf" srcId="{EDEF9D4D-4D54-479C-8CC0-00C8839F2F54}" destId="{7A5A351A-130E-4784-AC3C-FFCD7D1DD211}" srcOrd="0" destOrd="0" presId="urn:microsoft.com/office/officeart/2005/8/layout/hierarchy1"/>
    <dgm:cxn modelId="{8A4A7146-B9B9-4DB7-B5B4-9E9F2CFAEAC6}" type="presParOf" srcId="{7A5A351A-130E-4784-AC3C-FFCD7D1DD211}" destId="{E88808A3-D9E0-4A32-BDED-7FA4CFBDEDBB}" srcOrd="0" destOrd="0" presId="urn:microsoft.com/office/officeart/2005/8/layout/hierarchy1"/>
    <dgm:cxn modelId="{19E6F619-FB81-4379-91A4-C260DEF2517E}" type="presParOf" srcId="{7A5A351A-130E-4784-AC3C-FFCD7D1DD211}" destId="{F7560C48-E470-4D85-98D2-5F0C1185F2CD}" srcOrd="1" destOrd="0" presId="urn:microsoft.com/office/officeart/2005/8/layout/hierarchy1"/>
    <dgm:cxn modelId="{4F84E3A4-63BA-45F1-BA09-745BA28A20D2}" type="presParOf" srcId="{EDEF9D4D-4D54-479C-8CC0-00C8839F2F54}" destId="{3E10F56F-E897-4223-9D5D-E8E27E6958EA}" srcOrd="1" destOrd="0" presId="urn:microsoft.com/office/officeart/2005/8/layout/hierarchy1"/>
    <dgm:cxn modelId="{C9B85E7D-ED68-4BC6-AB58-36DE5411C8DA}" type="presParOf" srcId="{3E10F56F-E897-4223-9D5D-E8E27E6958EA}" destId="{83329606-73D4-4981-A585-53B0745BBA6C}" srcOrd="0" destOrd="0" presId="urn:microsoft.com/office/officeart/2005/8/layout/hierarchy1"/>
    <dgm:cxn modelId="{FA27A9B9-922D-4107-A7E6-7AEBBD032C20}" type="presParOf" srcId="{3E10F56F-E897-4223-9D5D-E8E27E6958EA}" destId="{1D84FEB6-EC24-4881-BB8D-51756AD7C614}" srcOrd="1" destOrd="0" presId="urn:microsoft.com/office/officeart/2005/8/layout/hierarchy1"/>
    <dgm:cxn modelId="{C469AD1E-A5F8-4992-9B90-2121DEE596E3}" type="presParOf" srcId="{1D84FEB6-EC24-4881-BB8D-51756AD7C614}" destId="{9DE2FCE5-2B03-43A9-A24B-10F8D1D5C97F}" srcOrd="0" destOrd="0" presId="urn:microsoft.com/office/officeart/2005/8/layout/hierarchy1"/>
    <dgm:cxn modelId="{BEEC9357-C6B1-43AF-82FB-AC61B2CFF358}" type="presParOf" srcId="{9DE2FCE5-2B03-43A9-A24B-10F8D1D5C97F}" destId="{88A7A178-4C29-40B5-81C3-ED4CED89679A}" srcOrd="0" destOrd="0" presId="urn:microsoft.com/office/officeart/2005/8/layout/hierarchy1"/>
    <dgm:cxn modelId="{663EBEFD-8DA1-4D1B-8FC6-B23792A91A41}" type="presParOf" srcId="{9DE2FCE5-2B03-43A9-A24B-10F8D1D5C97F}" destId="{7C08A028-46F7-4619-BE8F-7D1284C8849F}" srcOrd="1" destOrd="0" presId="urn:microsoft.com/office/officeart/2005/8/layout/hierarchy1"/>
    <dgm:cxn modelId="{314C94E9-BAE4-47B4-8A93-3473A468E207}" type="presParOf" srcId="{1D84FEB6-EC24-4881-BB8D-51756AD7C614}" destId="{F7046157-84B2-44A8-9D99-6C6732440214}"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 / IDS</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a:t>
          </a:r>
        </a:p>
        <a:p>
          <a:r>
            <a:rPr lang="en-US" sz="1600" dirty="0" smtClean="0"/>
            <a:t>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dgm:t>
        <a:bodyPr/>
        <a:lstStyle/>
        <a:p>
          <a:r>
            <a:rPr lang="en-US" sz="1600" b="1" dirty="0" smtClean="0"/>
            <a:t>Acquisitions</a:t>
          </a:r>
        </a:p>
        <a:p>
          <a:r>
            <a:rPr lang="en-US" sz="1600" dirty="0" smtClean="0"/>
            <a:t>ILLiad CitedTitle = Purchase</a:t>
          </a:r>
          <a:endParaRPr lang="en-US" sz="1600" dirty="0"/>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dgm:t>
        <a:bodyPr/>
        <a:lstStyle/>
        <a:p>
          <a:r>
            <a:rPr lang="en-US" sz="1600" dirty="0" smtClean="0"/>
            <a:t>Cancel or Borrow</a:t>
          </a:r>
          <a:endParaRPr lang="en-US" sz="1600" dirty="0"/>
        </a:p>
      </dgm:t>
    </dgm:pt>
    <dgm:pt modelId="{BCB44ACE-956E-48C6-9EB7-0105EEC1D2B7}" type="parTrans" cxnId="{9AD7FF1C-A38C-4D93-B864-59CDD5361499}">
      <dgm:prSet/>
      <dgm:spPr/>
      <dgm:t>
        <a:bodyPr/>
        <a:lstStyle/>
        <a:p>
          <a:endParaRPr lang="en-US" sz="1600"/>
        </a:p>
      </dgm:t>
    </dgm:pt>
    <dgm:pt modelId="{E56F548B-5B11-4A4A-8044-0907B4313A46}" type="sibTrans" cxnId="{9AD7FF1C-A38C-4D93-B864-59CDD5361499}">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pt>
    <dgm:pt modelId="{D973A2E3-1D27-4DC4-A47A-389FE99CD902}" type="pres">
      <dgm:prSet presAssocID="{7FA2D91A-097B-4DA2-964C-AB8E88B88633}" presName="composite" presStyleCnt="0"/>
      <dgm:spPr/>
    </dgm:pt>
    <dgm:pt modelId="{7220B3B1-F9F5-4B20-8545-952A74DA7491}" type="pres">
      <dgm:prSet presAssocID="{7FA2D91A-097B-4DA2-964C-AB8E88B88633}" presName="background" presStyleLbl="node0" presStyleIdx="0" presStyleCnt="1"/>
      <dgm:spPr>
        <a:noFill/>
      </dgm:spPr>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pt>
    <dgm:pt modelId="{609DF40A-0AB3-41B6-B057-EDB7675DF339}" type="pres">
      <dgm:prSet presAssocID="{5621F9B2-F20A-4684-89AD-FF704EC8AA93}" presName="composite2" presStyleCnt="0"/>
      <dgm:spPr/>
    </dgm:pt>
    <dgm:pt modelId="{0259D3C4-BFC7-4F40-9E30-7B95E2E79104}" type="pres">
      <dgm:prSet presAssocID="{5621F9B2-F20A-4684-89AD-FF704EC8AA93}" presName="background2" presStyleLbl="node2" presStyleIdx="0" presStyleCnt="2"/>
      <dgm:spPr>
        <a:noFill/>
      </dgm:spPr>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pt>
    <dgm:pt modelId="{0E6412C6-500C-4DA1-86EA-ED172544BE3A}" type="pres">
      <dgm:prSet presAssocID="{FCD0CFE9-AB88-4AED-A766-6C0B2230953A}" presName="composite3" presStyleCnt="0"/>
      <dgm:spPr/>
    </dgm:pt>
    <dgm:pt modelId="{DFE793FA-5B69-41E2-96EA-81FA28E4A772}" type="pres">
      <dgm:prSet presAssocID="{FCD0CFE9-AB88-4AED-A766-6C0B2230953A}" presName="background3" presStyleLbl="node3" presStyleIdx="0" presStyleCnt="4"/>
      <dgm:spPr>
        <a:noFill/>
      </dgm:spPr>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pt>
    <dgm:pt modelId="{55AA79C4-A3A4-4FA6-8B75-892C361D96D3}" type="pres">
      <dgm:prSet presAssocID="{F4B9D831-7AA2-4E3F-AC6F-415DCEBDE9F6}" presName="composite3" presStyleCnt="0"/>
      <dgm:spPr/>
    </dgm:pt>
    <dgm:pt modelId="{712CC6D6-5904-4FDC-9F92-2655922E6952}" type="pres">
      <dgm:prSet presAssocID="{F4B9D831-7AA2-4E3F-AC6F-415DCEBDE9F6}" presName="background3" presStyleLbl="node3" presStyleIdx="1" presStyleCnt="4"/>
      <dgm:spPr>
        <a:noFill/>
      </dgm:spPr>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pt>
    <dgm:pt modelId="{A774B173-A0F4-4376-A0E1-FA3A6E868842}" type="pres">
      <dgm:prSet presAssocID="{2FCB518C-D2A7-4810-9020-080D78324CF3}" presName="composite2" presStyleCnt="0"/>
      <dgm:spPr/>
    </dgm:pt>
    <dgm:pt modelId="{3539F708-7DD8-4C57-B13E-851DE284F2AE}" type="pres">
      <dgm:prSet presAssocID="{2FCB518C-D2A7-4810-9020-080D78324CF3}" presName="background2" presStyleLbl="node2" presStyleIdx="1" presStyleCnt="2"/>
      <dgm:spPr>
        <a:noFill/>
      </dgm:spPr>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pt>
    <dgm:pt modelId="{1B69BE30-FD84-4840-AF2E-7E1035B9DE65}" type="pres">
      <dgm:prSet presAssocID="{0AD6CF64-84F2-41E0-A42B-BFF097D1DB4A}" presName="composite3" presStyleCnt="0"/>
      <dgm:spPr/>
    </dgm:pt>
    <dgm:pt modelId="{B8185FF3-0940-464B-94B7-77EB19E65326}" type="pres">
      <dgm:prSet presAssocID="{0AD6CF64-84F2-41E0-A42B-BFF097D1DB4A}" presName="background3" presStyleLbl="node3" presStyleIdx="2" presStyleCnt="4"/>
      <dgm:spPr>
        <a:noFill/>
      </dgm:spPr>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pt>
    <dgm:pt modelId="{7A5A351A-130E-4784-AC3C-FFCD7D1DD211}" type="pres">
      <dgm:prSet presAssocID="{B4D0E575-0108-49AC-9C93-F3665D0D7C03}" presName="composite3" presStyleCnt="0"/>
      <dgm:spPr/>
    </dgm:pt>
    <dgm:pt modelId="{E88808A3-D9E0-4A32-BDED-7FA4CFBDEDBB}" type="pres">
      <dgm:prSet presAssocID="{B4D0E575-0108-49AC-9C93-F3665D0D7C03}" presName="background3" presStyleLbl="node3" presStyleIdx="3" presStyleCnt="4"/>
      <dgm:spPr>
        <a:noFill/>
      </dgm:spPr>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pt>
  </dgm:ptLst>
  <dgm:cxnLst>
    <dgm:cxn modelId="{5F733BED-86F9-461D-80F8-8F24BAE22A45}" srcId="{5621F9B2-F20A-4684-89AD-FF704EC8AA93}" destId="{F4B9D831-7AA2-4E3F-AC6F-415DCEBDE9F6}" srcOrd="1" destOrd="0" parTransId="{DC750404-6449-4A2B-928D-7E8C3C967747}" sibTransId="{C886B28A-1DA2-40C3-B0EF-298A396CE318}"/>
    <dgm:cxn modelId="{7B71B89F-7E62-4EB8-8CAB-90A077341040}" type="presOf" srcId="{7FB3E9DE-50A4-4186-B369-017E6DDC716F}" destId="{0880257A-38E5-416B-A879-EFFB01ED6C1D}" srcOrd="0" destOrd="0" presId="urn:microsoft.com/office/officeart/2005/8/layout/hierarchy1"/>
    <dgm:cxn modelId="{8A04B91B-8EA6-4510-8548-89A44274472E}" type="presOf" srcId="{39EE3D3F-68DF-4370-9391-A3255C401376}" destId="{6D52980E-AF3D-4A1B-ADFA-2731E4CD6746}" srcOrd="0" destOrd="0" presId="urn:microsoft.com/office/officeart/2005/8/layout/hierarchy1"/>
    <dgm:cxn modelId="{B9E2A8FE-6DF1-418B-A2A7-12FF6BDFA4B3}" type="presOf" srcId="{5621F9B2-F20A-4684-89AD-FF704EC8AA93}" destId="{CC8227B0-C0A9-463A-A610-53AB87282B12}" srcOrd="0" destOrd="0" presId="urn:microsoft.com/office/officeart/2005/8/layout/hierarchy1"/>
    <dgm:cxn modelId="{A4666249-4326-40D6-8A58-ED9D20217E4D}" type="presOf" srcId="{2FCB518C-D2A7-4810-9020-080D78324CF3}" destId="{C36D90B9-926A-416B-944A-FF71B511C22D}" srcOrd="0" destOrd="0" presId="urn:microsoft.com/office/officeart/2005/8/layout/hierarchy1"/>
    <dgm:cxn modelId="{D4FA6E51-752E-4A67-BB2F-8F583471E46C}" type="presOf" srcId="{DC750404-6449-4A2B-928D-7E8C3C967747}" destId="{45DA7FEE-00BD-48ED-A9C0-3EA4CE7B71FE}" srcOrd="0" destOrd="0" presId="urn:microsoft.com/office/officeart/2005/8/layout/hierarchy1"/>
    <dgm:cxn modelId="{939944E1-95CF-4BAF-A41F-A812BB85E14F}" type="presOf" srcId="{7FA2D91A-097B-4DA2-964C-AB8E88B88633}" destId="{1594B0CC-578B-4A84-BDBE-197A8722F25A}" srcOrd="0" destOrd="0" presId="urn:microsoft.com/office/officeart/2005/8/layout/hierarchy1"/>
    <dgm:cxn modelId="{03EC81E4-708A-4FED-A751-D48D6A6C0477}" type="presOf" srcId="{BCB44ACE-956E-48C6-9EB7-0105EEC1D2B7}" destId="{490F5990-103B-4D14-B029-3DAAB9670538}"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6CFAD6EF-BAC7-41A0-B7F5-B968F1BAA697}" type="presOf" srcId="{FCD0CFE9-AB88-4AED-A766-6C0B2230953A}" destId="{EBFBA845-9D40-4D51-A048-0B3BEEC8B61B}" srcOrd="0" destOrd="0" presId="urn:microsoft.com/office/officeart/2005/8/layout/hierarchy1"/>
    <dgm:cxn modelId="{710F97D9-3DD4-4C2B-A1B9-51ACE7A62EE8}" type="presOf" srcId="{B4D0E575-0108-49AC-9C93-F3665D0D7C03}" destId="{F7560C48-E470-4D85-98D2-5F0C1185F2CD}" srcOrd="0" destOrd="0" presId="urn:microsoft.com/office/officeart/2005/8/layout/hierarchy1"/>
    <dgm:cxn modelId="{9534AF50-8B93-4288-8AB8-E904EB7EFD56}" srcId="{5621F9B2-F20A-4684-89AD-FF704EC8AA93}" destId="{FCD0CFE9-AB88-4AED-A766-6C0B2230953A}" srcOrd="0" destOrd="0" parTransId="{B358A8D7-853F-44AB-8FF3-8C50ED688CD9}" sibTransId="{34F5484F-D89D-4F1D-B71E-ED0955896AC3}"/>
    <dgm:cxn modelId="{75CF903C-1D15-40A5-B3F2-302CC22C1546}" type="presOf" srcId="{0AD6CF64-84F2-41E0-A42B-BFF097D1DB4A}" destId="{6DFE3A6A-621F-46D7-8B83-7044018FA870}" srcOrd="0" destOrd="0" presId="urn:microsoft.com/office/officeart/2005/8/layout/hierarchy1"/>
    <dgm:cxn modelId="{A90CA419-472D-4825-9B5E-C288243860DF}" type="presOf" srcId="{B358A8D7-853F-44AB-8FF3-8C50ED688CD9}" destId="{70DFD7CD-2FD9-40AF-9CC7-CCB5E2599FB5}" srcOrd="0" destOrd="0" presId="urn:microsoft.com/office/officeart/2005/8/layout/hierarchy1"/>
    <dgm:cxn modelId="{1D2071BE-C420-4424-A168-438BBD79462B}" type="presOf" srcId="{EDC9D4D2-3BFA-4D20-A7EE-50BFAC792C5D}" destId="{D858D7AE-6705-4F80-B5AB-C22EEB2DD09C}"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99D7CED6-022A-458C-9EB9-22516B665F26}" srcId="{7FA2D91A-097B-4DA2-964C-AB8E88B88633}" destId="{2FCB518C-D2A7-4810-9020-080D78324CF3}" srcOrd="1" destOrd="0" parTransId="{39EE3D3F-68DF-4370-9391-A3255C401376}" sibTransId="{A749D909-B106-454D-993D-E109608D93BA}"/>
    <dgm:cxn modelId="{9AD7FF1C-A38C-4D93-B864-59CDD5361499}" srcId="{2FCB518C-D2A7-4810-9020-080D78324CF3}" destId="{B4D0E575-0108-49AC-9C93-F3665D0D7C03}" srcOrd="1" destOrd="0" parTransId="{BCB44ACE-956E-48C6-9EB7-0105EEC1D2B7}" sibTransId="{E56F548B-5B11-4A4A-8044-0907B4313A46}"/>
    <dgm:cxn modelId="{4341B1CF-494B-4491-B5BA-8D365D4144E3}" type="presOf" srcId="{FD56D21F-F9C3-4D87-BB3B-E8460C2AC3BC}" destId="{4E0A3183-B02F-484C-A981-B6DF1B5A658C}" srcOrd="0" destOrd="0" presId="urn:microsoft.com/office/officeart/2005/8/layout/hierarchy1"/>
    <dgm:cxn modelId="{C2F29F89-2C6D-4496-A318-7C2463FB519A}" type="presOf" srcId="{F4B9D831-7AA2-4E3F-AC6F-415DCEBDE9F6}" destId="{F45D4CF8-9103-4CDC-89C5-BFB9A7461F72}"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DB192798-0B7F-4DF6-888C-3917C3AC4961}" type="presParOf" srcId="{0880257A-38E5-416B-A879-EFFB01ED6C1D}" destId="{458526E1-3A24-4F91-A317-BB6BA85C2C97}" srcOrd="0" destOrd="0" presId="urn:microsoft.com/office/officeart/2005/8/layout/hierarchy1"/>
    <dgm:cxn modelId="{4AF8B7AC-A774-4C89-B751-25845E0F9855}" type="presParOf" srcId="{458526E1-3A24-4F91-A317-BB6BA85C2C97}" destId="{D973A2E3-1D27-4DC4-A47A-389FE99CD902}" srcOrd="0" destOrd="0" presId="urn:microsoft.com/office/officeart/2005/8/layout/hierarchy1"/>
    <dgm:cxn modelId="{EE99AD9B-DCAF-4BAE-9D86-4162938ECC67}" type="presParOf" srcId="{D973A2E3-1D27-4DC4-A47A-389FE99CD902}" destId="{7220B3B1-F9F5-4B20-8545-952A74DA7491}" srcOrd="0" destOrd="0" presId="urn:microsoft.com/office/officeart/2005/8/layout/hierarchy1"/>
    <dgm:cxn modelId="{CCC21089-8BF8-4A8E-A956-76CA8E31D970}" type="presParOf" srcId="{D973A2E3-1D27-4DC4-A47A-389FE99CD902}" destId="{1594B0CC-578B-4A84-BDBE-197A8722F25A}" srcOrd="1" destOrd="0" presId="urn:microsoft.com/office/officeart/2005/8/layout/hierarchy1"/>
    <dgm:cxn modelId="{3CA6D16F-FDD1-4C1F-A5A4-FA2381BC4815}" type="presParOf" srcId="{458526E1-3A24-4F91-A317-BB6BA85C2C97}" destId="{60151952-EFF1-4944-A1A7-B25909984F89}" srcOrd="1" destOrd="0" presId="urn:microsoft.com/office/officeart/2005/8/layout/hierarchy1"/>
    <dgm:cxn modelId="{A1350800-9091-4356-9384-BDC6EABEBBCD}" type="presParOf" srcId="{60151952-EFF1-4944-A1A7-B25909984F89}" destId="{4E0A3183-B02F-484C-A981-B6DF1B5A658C}" srcOrd="0" destOrd="0" presId="urn:microsoft.com/office/officeart/2005/8/layout/hierarchy1"/>
    <dgm:cxn modelId="{5E91EC1C-E08A-4577-91B7-D050569C4F38}" type="presParOf" srcId="{60151952-EFF1-4944-A1A7-B25909984F89}" destId="{C09BBB1F-D5C7-4B5A-90D7-216E3AC1056C}" srcOrd="1" destOrd="0" presId="urn:microsoft.com/office/officeart/2005/8/layout/hierarchy1"/>
    <dgm:cxn modelId="{E6112A73-DD24-4C34-A096-D97340404EA2}" type="presParOf" srcId="{C09BBB1F-D5C7-4B5A-90D7-216E3AC1056C}" destId="{609DF40A-0AB3-41B6-B057-EDB7675DF339}" srcOrd="0" destOrd="0" presId="urn:microsoft.com/office/officeart/2005/8/layout/hierarchy1"/>
    <dgm:cxn modelId="{611659EC-9DF3-43E7-9AA3-EDF4A1825C44}" type="presParOf" srcId="{609DF40A-0AB3-41B6-B057-EDB7675DF339}" destId="{0259D3C4-BFC7-4F40-9E30-7B95E2E79104}" srcOrd="0" destOrd="0" presId="urn:microsoft.com/office/officeart/2005/8/layout/hierarchy1"/>
    <dgm:cxn modelId="{8B6E4CCA-1DC9-45BC-8113-D3DD6C3CB7B1}" type="presParOf" srcId="{609DF40A-0AB3-41B6-B057-EDB7675DF339}" destId="{CC8227B0-C0A9-463A-A610-53AB87282B12}" srcOrd="1" destOrd="0" presId="urn:microsoft.com/office/officeart/2005/8/layout/hierarchy1"/>
    <dgm:cxn modelId="{F4BBDFCE-0B01-4C12-A8D2-68B30381D9C3}" type="presParOf" srcId="{C09BBB1F-D5C7-4B5A-90D7-216E3AC1056C}" destId="{2263BA85-DE91-4BF1-A7F0-2A64C8A658B8}" srcOrd="1" destOrd="0" presId="urn:microsoft.com/office/officeart/2005/8/layout/hierarchy1"/>
    <dgm:cxn modelId="{6E547543-3493-4D03-B41E-69EBB90FC46F}" type="presParOf" srcId="{2263BA85-DE91-4BF1-A7F0-2A64C8A658B8}" destId="{70DFD7CD-2FD9-40AF-9CC7-CCB5E2599FB5}" srcOrd="0" destOrd="0" presId="urn:microsoft.com/office/officeart/2005/8/layout/hierarchy1"/>
    <dgm:cxn modelId="{AED80FFD-6B0C-4065-8819-704E7E13F159}" type="presParOf" srcId="{2263BA85-DE91-4BF1-A7F0-2A64C8A658B8}" destId="{5B4F34C8-3571-450D-8844-B2CE9BD69173}" srcOrd="1" destOrd="0" presId="urn:microsoft.com/office/officeart/2005/8/layout/hierarchy1"/>
    <dgm:cxn modelId="{CD170D42-81C3-4128-9CF4-A3CD58404E59}" type="presParOf" srcId="{5B4F34C8-3571-450D-8844-B2CE9BD69173}" destId="{0E6412C6-500C-4DA1-86EA-ED172544BE3A}" srcOrd="0" destOrd="0" presId="urn:microsoft.com/office/officeart/2005/8/layout/hierarchy1"/>
    <dgm:cxn modelId="{DDB3FD5F-971B-4693-AACF-C3E6BAAB9480}" type="presParOf" srcId="{0E6412C6-500C-4DA1-86EA-ED172544BE3A}" destId="{DFE793FA-5B69-41E2-96EA-81FA28E4A772}" srcOrd="0" destOrd="0" presId="urn:microsoft.com/office/officeart/2005/8/layout/hierarchy1"/>
    <dgm:cxn modelId="{7D385A45-3C74-413A-B5B8-249DC6425F8B}" type="presParOf" srcId="{0E6412C6-500C-4DA1-86EA-ED172544BE3A}" destId="{EBFBA845-9D40-4D51-A048-0B3BEEC8B61B}" srcOrd="1" destOrd="0" presId="urn:microsoft.com/office/officeart/2005/8/layout/hierarchy1"/>
    <dgm:cxn modelId="{B39F7739-BB72-4D46-90FC-F036263A52BD}" type="presParOf" srcId="{5B4F34C8-3571-450D-8844-B2CE9BD69173}" destId="{DD268F98-80A2-4165-8DCF-D90179EB5F41}" srcOrd="1" destOrd="0" presId="urn:microsoft.com/office/officeart/2005/8/layout/hierarchy1"/>
    <dgm:cxn modelId="{3F9FA856-C98C-45C7-B279-E74ADD6B2634}" type="presParOf" srcId="{2263BA85-DE91-4BF1-A7F0-2A64C8A658B8}" destId="{45DA7FEE-00BD-48ED-A9C0-3EA4CE7B71FE}" srcOrd="2" destOrd="0" presId="urn:microsoft.com/office/officeart/2005/8/layout/hierarchy1"/>
    <dgm:cxn modelId="{8882145D-1CE8-49D6-A16A-A73264C0DEA4}" type="presParOf" srcId="{2263BA85-DE91-4BF1-A7F0-2A64C8A658B8}" destId="{30A7DC6C-A332-47FB-8563-5FC2299BFC75}" srcOrd="3" destOrd="0" presId="urn:microsoft.com/office/officeart/2005/8/layout/hierarchy1"/>
    <dgm:cxn modelId="{EFD1362B-7089-462C-AEA4-AD9416C1B557}" type="presParOf" srcId="{30A7DC6C-A332-47FB-8563-5FC2299BFC75}" destId="{55AA79C4-A3A4-4FA6-8B75-892C361D96D3}" srcOrd="0" destOrd="0" presId="urn:microsoft.com/office/officeart/2005/8/layout/hierarchy1"/>
    <dgm:cxn modelId="{7FF9592C-E3F4-41A8-B069-C01441FD19C2}" type="presParOf" srcId="{55AA79C4-A3A4-4FA6-8B75-892C361D96D3}" destId="{712CC6D6-5904-4FDC-9F92-2655922E6952}" srcOrd="0" destOrd="0" presId="urn:microsoft.com/office/officeart/2005/8/layout/hierarchy1"/>
    <dgm:cxn modelId="{497889A8-C7C1-4640-A8D8-F30CCF041963}" type="presParOf" srcId="{55AA79C4-A3A4-4FA6-8B75-892C361D96D3}" destId="{F45D4CF8-9103-4CDC-89C5-BFB9A7461F72}" srcOrd="1" destOrd="0" presId="urn:microsoft.com/office/officeart/2005/8/layout/hierarchy1"/>
    <dgm:cxn modelId="{AA5B3EE9-8BA8-4A94-846E-67311234B5B7}" type="presParOf" srcId="{30A7DC6C-A332-47FB-8563-5FC2299BFC75}" destId="{AC6F194B-2B37-453E-9039-6FCA0703BC83}" srcOrd="1" destOrd="0" presId="urn:microsoft.com/office/officeart/2005/8/layout/hierarchy1"/>
    <dgm:cxn modelId="{6766686A-918A-4D29-A9E2-0D3F7418723E}" type="presParOf" srcId="{60151952-EFF1-4944-A1A7-B25909984F89}" destId="{6D52980E-AF3D-4A1B-ADFA-2731E4CD6746}" srcOrd="2" destOrd="0" presId="urn:microsoft.com/office/officeart/2005/8/layout/hierarchy1"/>
    <dgm:cxn modelId="{E018BB18-CB53-445D-8C50-27FF0A9534C0}" type="presParOf" srcId="{60151952-EFF1-4944-A1A7-B25909984F89}" destId="{58B75599-1CDC-480B-89B8-4A34551A2E53}" srcOrd="3" destOrd="0" presId="urn:microsoft.com/office/officeart/2005/8/layout/hierarchy1"/>
    <dgm:cxn modelId="{5A86F45D-4E30-4BCE-B44F-E1377D2013AD}" type="presParOf" srcId="{58B75599-1CDC-480B-89B8-4A34551A2E53}" destId="{A774B173-A0F4-4376-A0E1-FA3A6E868842}" srcOrd="0" destOrd="0" presId="urn:microsoft.com/office/officeart/2005/8/layout/hierarchy1"/>
    <dgm:cxn modelId="{A46B7379-D59B-40A3-8F91-D168EFF8B72C}" type="presParOf" srcId="{A774B173-A0F4-4376-A0E1-FA3A6E868842}" destId="{3539F708-7DD8-4C57-B13E-851DE284F2AE}" srcOrd="0" destOrd="0" presId="urn:microsoft.com/office/officeart/2005/8/layout/hierarchy1"/>
    <dgm:cxn modelId="{0E3543CF-11D3-45EB-B311-86A995ABA565}" type="presParOf" srcId="{A774B173-A0F4-4376-A0E1-FA3A6E868842}" destId="{C36D90B9-926A-416B-944A-FF71B511C22D}" srcOrd="1" destOrd="0" presId="urn:microsoft.com/office/officeart/2005/8/layout/hierarchy1"/>
    <dgm:cxn modelId="{C362BCE6-B8F0-4D3E-9FF6-08B3BBBC5FD4}" type="presParOf" srcId="{58B75599-1CDC-480B-89B8-4A34551A2E53}" destId="{447B2567-AFE2-4CAF-B3AF-25E632B7C6F6}" srcOrd="1" destOrd="0" presId="urn:microsoft.com/office/officeart/2005/8/layout/hierarchy1"/>
    <dgm:cxn modelId="{61311D8D-CB78-48D5-91B3-BE4BF64DF3D7}" type="presParOf" srcId="{447B2567-AFE2-4CAF-B3AF-25E632B7C6F6}" destId="{D858D7AE-6705-4F80-B5AB-C22EEB2DD09C}" srcOrd="0" destOrd="0" presId="urn:microsoft.com/office/officeart/2005/8/layout/hierarchy1"/>
    <dgm:cxn modelId="{D14CEFA8-21A5-4FCA-9872-79FA7DD94D77}" type="presParOf" srcId="{447B2567-AFE2-4CAF-B3AF-25E632B7C6F6}" destId="{20129AEE-089F-4F22-9ECC-F02A2DC29AA5}" srcOrd="1" destOrd="0" presId="urn:microsoft.com/office/officeart/2005/8/layout/hierarchy1"/>
    <dgm:cxn modelId="{C26A6067-EDBC-4104-83D6-F7C52BC91037}" type="presParOf" srcId="{20129AEE-089F-4F22-9ECC-F02A2DC29AA5}" destId="{1B69BE30-FD84-4840-AF2E-7E1035B9DE65}" srcOrd="0" destOrd="0" presId="urn:microsoft.com/office/officeart/2005/8/layout/hierarchy1"/>
    <dgm:cxn modelId="{5A7CD9DF-6FAD-4C6C-8F21-049491894E1C}" type="presParOf" srcId="{1B69BE30-FD84-4840-AF2E-7E1035B9DE65}" destId="{B8185FF3-0940-464B-94B7-77EB19E65326}" srcOrd="0" destOrd="0" presId="urn:microsoft.com/office/officeart/2005/8/layout/hierarchy1"/>
    <dgm:cxn modelId="{5656F643-8E96-4376-94C4-D6695B14AE6D}" type="presParOf" srcId="{1B69BE30-FD84-4840-AF2E-7E1035B9DE65}" destId="{6DFE3A6A-621F-46D7-8B83-7044018FA870}" srcOrd="1" destOrd="0" presId="urn:microsoft.com/office/officeart/2005/8/layout/hierarchy1"/>
    <dgm:cxn modelId="{F5F7F9B7-A623-4C6A-8CBC-DA4FCE2711B6}" type="presParOf" srcId="{20129AEE-089F-4F22-9ECC-F02A2DC29AA5}" destId="{F09E059B-85EA-4BFA-9D35-0A02BCAE196B}" srcOrd="1" destOrd="0" presId="urn:microsoft.com/office/officeart/2005/8/layout/hierarchy1"/>
    <dgm:cxn modelId="{08D4F45C-3EE1-4451-B16C-AD55D98D88F7}" type="presParOf" srcId="{447B2567-AFE2-4CAF-B3AF-25E632B7C6F6}" destId="{490F5990-103B-4D14-B029-3DAAB9670538}" srcOrd="2" destOrd="0" presId="urn:microsoft.com/office/officeart/2005/8/layout/hierarchy1"/>
    <dgm:cxn modelId="{62711A43-9833-405B-92E1-3531C168E97A}" type="presParOf" srcId="{447B2567-AFE2-4CAF-B3AF-25E632B7C6F6}" destId="{EDEF9D4D-4D54-479C-8CC0-00C8839F2F54}" srcOrd="3" destOrd="0" presId="urn:microsoft.com/office/officeart/2005/8/layout/hierarchy1"/>
    <dgm:cxn modelId="{D65BD75E-32AC-4B12-A058-6C7283D7C3B2}" type="presParOf" srcId="{EDEF9D4D-4D54-479C-8CC0-00C8839F2F54}" destId="{7A5A351A-130E-4784-AC3C-FFCD7D1DD211}" srcOrd="0" destOrd="0" presId="urn:microsoft.com/office/officeart/2005/8/layout/hierarchy1"/>
    <dgm:cxn modelId="{68BB0D38-3A30-4622-A5C8-4343E79400BA}" type="presParOf" srcId="{7A5A351A-130E-4784-AC3C-FFCD7D1DD211}" destId="{E88808A3-D9E0-4A32-BDED-7FA4CFBDEDBB}" srcOrd="0" destOrd="0" presId="urn:microsoft.com/office/officeart/2005/8/layout/hierarchy1"/>
    <dgm:cxn modelId="{F778997E-EC9B-4035-800D-833AA5C68E07}" type="presParOf" srcId="{7A5A351A-130E-4784-AC3C-FFCD7D1DD211}" destId="{F7560C48-E470-4D85-98D2-5F0C1185F2CD}" srcOrd="1" destOrd="0" presId="urn:microsoft.com/office/officeart/2005/8/layout/hierarchy1"/>
    <dgm:cxn modelId="{E7E4EA5F-1865-46AA-B835-344B1302D14A}" type="presParOf" srcId="{EDEF9D4D-4D54-479C-8CC0-00C8839F2F54}" destId="{3E10F56F-E897-4223-9D5D-E8E27E6958EA}" srcOrd="1" destOrd="0" presId="urn:microsoft.com/office/officeart/2005/8/layout/hierarchy1"/>
  </dgm:cxnLst>
  <dgm:bg/>
  <dgm:whole/>
</dgm:dataModel>
</file>

<file path=ppt/diagrams/data5.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Acquisitions</a:t>
          </a:r>
        </a:p>
        <a:p>
          <a:r>
            <a:rPr lang="en-US" sz="1600" dirty="0" smtClean="0"/>
            <a:t>Awaiting Acquisitions Processing</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FCD0CFE9-AB88-4AED-A766-6C0B2230953A}">
      <dgm:prSet phldrT="[Text]" custT="1"/>
      <dgm:spPr/>
      <dgm:t>
        <a:bodyPr/>
        <a:lstStyle/>
        <a:p>
          <a:pPr algn="ctr"/>
          <a:r>
            <a:rPr lang="en-US" sz="1200" b="1" dirty="0" smtClean="0"/>
            <a:t>Review Required</a:t>
          </a:r>
        </a:p>
        <a:p>
          <a:pPr algn="l"/>
          <a:r>
            <a:rPr lang="en-US" sz="1200" dirty="0" smtClean="0"/>
            <a:t>Review needed – request can be automatically routed in these queue because of department affiliation.  </a:t>
          </a:r>
        </a:p>
        <a:p>
          <a:pPr algn="l"/>
          <a:r>
            <a:rPr lang="en-US" sz="1200" dirty="0" smtClean="0"/>
            <a:t>Email sent via ILLiad, request is routed to specific pending queues</a:t>
          </a:r>
          <a:endParaRPr lang="en-US" sz="12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pPr algn="ctr"/>
          <a:r>
            <a:rPr lang="en-US" sz="1200" b="1" dirty="0" smtClean="0"/>
            <a:t>Awaiting Librarian Approval</a:t>
          </a:r>
        </a:p>
        <a:p>
          <a:pPr algn="l"/>
          <a:r>
            <a:rPr lang="en-US" sz="1200" b="0" dirty="0" smtClean="0"/>
            <a:t>If approved, process as purchase request.</a:t>
          </a:r>
        </a:p>
        <a:p>
          <a:pPr algn="l"/>
          <a:r>
            <a:rPr lang="en-US" sz="1200" b="0" dirty="0" smtClean="0"/>
            <a:t>If not, cancel or 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dgm:t>
        <a:bodyPr/>
        <a:lstStyle/>
        <a:p>
          <a:pPr algn="ctr"/>
          <a:r>
            <a:rPr lang="en-US" sz="1200" b="1" dirty="0" smtClean="0"/>
            <a:t>Processing Purchase Requests</a:t>
          </a:r>
        </a:p>
        <a:p>
          <a:pPr algn="l"/>
          <a:r>
            <a:rPr lang="en-US" sz="1200" dirty="0" smtClean="0"/>
            <a:t>User, department &amp; budget validation.</a:t>
          </a:r>
        </a:p>
        <a:p>
          <a:pPr algn="l"/>
          <a:r>
            <a:rPr lang="en-US" sz="1200" dirty="0" smtClean="0"/>
            <a:t>Check holdings in GIST Item Information.</a:t>
          </a:r>
        </a:p>
        <a:p>
          <a:pPr algn="l"/>
          <a:r>
            <a:rPr lang="en-US" sz="1200" dirty="0" smtClean="0"/>
            <a:t>Copy ISBN – search in Amazon, etc. to place order.</a:t>
          </a:r>
        </a:p>
        <a:p>
          <a:pPr algn="l"/>
          <a:r>
            <a:rPr lang="en-US" sz="1200" dirty="0" smtClean="0"/>
            <a:t>Copy OCLC  number to download record and attach holdings.</a:t>
          </a:r>
        </a:p>
        <a:p>
          <a:pPr algn="l"/>
          <a:r>
            <a:rPr lang="en-US" sz="1200" dirty="0" smtClean="0"/>
            <a:t>Email sent via ILLiad, request is routed to Purchase Request Ordered from Vendor</a:t>
          </a:r>
          <a:endParaRPr lang="en-US" sz="1200" dirty="0"/>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pPr/>
      <dgm:t>
        <a:bodyPr/>
        <a:lstStyle/>
        <a:p>
          <a:pPr algn="ctr"/>
          <a:r>
            <a:rPr lang="en-US" sz="1200" b="1" dirty="0" smtClean="0"/>
            <a:t>Purchase Request Ordered from Vendor</a:t>
          </a:r>
        </a:p>
        <a:p>
          <a:pPr algn="l"/>
          <a:r>
            <a:rPr lang="en-US" sz="1200" b="0" dirty="0" smtClean="0"/>
            <a:t>When item is received, Email sent via ILLiad, request is routed to Request Finished</a:t>
          </a:r>
          <a:endParaRPr lang="en-US" sz="1200" b="0" dirty="0"/>
        </a:p>
      </dgm:t>
    </dgm:pt>
    <dgm:pt modelId="{EDC9D4D2-3BFA-4D20-A7EE-50BFAC792C5D}" type="parTrans" cxnId="{C70DC941-C576-44AF-A7D1-536C7D83D883}">
      <dgm:prSet/>
      <dgm:spPr/>
      <dgm:t>
        <a:bodyPr/>
        <a:lstStyle/>
        <a:p>
          <a:endParaRPr lang="en-US" sz="1600"/>
        </a:p>
      </dgm:t>
    </dgm:pt>
    <dgm:pt modelId="{46F685AF-137B-4F6B-BAED-6787343118B3}" type="sibTrans" cxnId="{C70DC941-C576-44AF-A7D1-536C7D83D883}">
      <dgm:prSet/>
      <dgm:spPr/>
      <dgm:t>
        <a:bodyPr/>
        <a:lstStyle/>
        <a:p>
          <a:endParaRPr lang="en-US"/>
        </a:p>
      </dgm:t>
    </dgm:pt>
    <dgm:pt modelId="{E1D71C48-FC9D-48AF-B9CD-25BD40423795}">
      <dgm:prSet custT="1"/>
      <dgm:spPr/>
      <dgm:t>
        <a:bodyPr/>
        <a:lstStyle/>
        <a:p>
          <a:pPr algn="ctr"/>
          <a:r>
            <a:rPr lang="en-US" sz="1200" b="1" dirty="0" smtClean="0"/>
            <a:t>Awaiting Faculty Rep </a:t>
          </a:r>
        </a:p>
        <a:p>
          <a:pPr algn="l"/>
          <a:r>
            <a:rPr lang="en-US" sz="1200" b="0" dirty="0" smtClean="0"/>
            <a:t>If approved, process as purchase request.</a:t>
          </a:r>
        </a:p>
        <a:p>
          <a:pPr algn="l"/>
          <a:r>
            <a:rPr lang="en-US" sz="1200" b="0" dirty="0" smtClean="0"/>
            <a:t>If not, cancel or borrow.</a:t>
          </a:r>
          <a:endParaRPr lang="en-US" sz="1200" b="0" dirty="0"/>
        </a:p>
      </dgm:t>
    </dgm:pt>
    <dgm:pt modelId="{13F56503-3DE9-41D5-8686-40E452FF748D}" type="parTrans" cxnId="{C1D363CD-E4FE-4C17-A9B5-AE667BC8B2EC}">
      <dgm:prSet/>
      <dgm:spPr/>
      <dgm:t>
        <a:bodyPr/>
        <a:lstStyle/>
        <a:p>
          <a:endParaRPr lang="en-US"/>
        </a:p>
      </dgm:t>
    </dgm:pt>
    <dgm:pt modelId="{E60C8ECF-F7E8-4243-979F-48A78DF2AAAD}" type="sibTrans" cxnId="{C1D363CD-E4FE-4C17-A9B5-AE667BC8B2EC}">
      <dgm:prSet/>
      <dgm:spPr/>
      <dgm:t>
        <a:bodyPr/>
        <a:lstStyle/>
        <a:p>
          <a:endParaRPr lang="en-US"/>
        </a:p>
      </dgm:t>
    </dgm:pt>
    <dgm:pt modelId="{1517A7A7-C31F-4179-BA0A-B4D492D57125}">
      <dgm:prSet custT="1"/>
      <dgm:spPr/>
      <dgm:t>
        <a:bodyPr/>
        <a:lstStyle/>
        <a:p>
          <a:pPr algn="ctr"/>
          <a:r>
            <a:rPr lang="en-US" sz="1200" b="1" dirty="0" smtClean="0"/>
            <a:t>Request Finished</a:t>
          </a:r>
        </a:p>
        <a:p>
          <a:pPr algn="l"/>
          <a:r>
            <a:rPr lang="en-US" sz="1200" b="0" dirty="0" smtClean="0"/>
            <a:t>Item made available as per user preference; Hold for Pickup, Shelved in Library, Placed on Reserve</a:t>
          </a:r>
          <a:endParaRPr lang="en-US" sz="1200" b="0" dirty="0"/>
        </a:p>
      </dgm:t>
    </dgm:pt>
    <dgm:pt modelId="{49D31930-24B4-4F6E-98C5-FD1C51C6CA66}" type="parTrans" cxnId="{EB485AE3-B87A-4420-A5F1-5EBCED408763}">
      <dgm:prSet/>
      <dgm:spPr/>
      <dgm:t>
        <a:bodyPr/>
        <a:lstStyle/>
        <a:p>
          <a:endParaRPr lang="en-US"/>
        </a:p>
      </dgm:t>
    </dgm:pt>
    <dgm:pt modelId="{1448D8F9-A233-4F7D-B6F0-731395D3F4AD}" type="sibTrans" cxnId="{EB485AE3-B87A-4420-A5F1-5EBCED408763}">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pt>
    <dgm:pt modelId="{D973A2E3-1D27-4DC4-A47A-389FE99CD902}" type="pres">
      <dgm:prSet presAssocID="{7FA2D91A-097B-4DA2-964C-AB8E88B88633}" presName="composite" presStyleCnt="0"/>
      <dgm:spPr/>
    </dgm:pt>
    <dgm:pt modelId="{7220B3B1-F9F5-4B20-8545-952A74DA7491}" type="pres">
      <dgm:prSet presAssocID="{7FA2D91A-097B-4DA2-964C-AB8E88B88633}" presName="background" presStyleLbl="node0" presStyleIdx="0" presStyleCnt="1"/>
      <dgm:spPr>
        <a:noFill/>
      </dgm:spPr>
    </dgm:pt>
    <dgm:pt modelId="{1594B0CC-578B-4A84-BDBE-197A8722F25A}" type="pres">
      <dgm:prSet presAssocID="{7FA2D91A-097B-4DA2-964C-AB8E88B88633}" presName="text" presStyleLbl="fgAcc0" presStyleIdx="0" presStyleCnt="1" custScaleX="193313" custScaleY="58455"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pt>
    <dgm:pt modelId="{C4C4ECE4-D7FC-44B9-BE0D-C14CB27FB714}" type="pres">
      <dgm:prSet presAssocID="{B358A8D7-853F-44AB-8FF3-8C50ED688CD9}" presName="Name10" presStyleLbl="parChTrans1D2" presStyleIdx="0" presStyleCnt="2"/>
      <dgm:spPr/>
      <dgm:t>
        <a:bodyPr/>
        <a:lstStyle/>
        <a:p>
          <a:endParaRPr lang="en-US"/>
        </a:p>
      </dgm:t>
    </dgm:pt>
    <dgm:pt modelId="{8919E03C-4FB9-4CBA-BF62-537D55C5741D}" type="pres">
      <dgm:prSet presAssocID="{FCD0CFE9-AB88-4AED-A766-6C0B2230953A}" presName="hierRoot2" presStyleCnt="0"/>
      <dgm:spPr/>
    </dgm:pt>
    <dgm:pt modelId="{C94A0F3B-6503-4AE8-AEB5-5CD866220425}" type="pres">
      <dgm:prSet presAssocID="{FCD0CFE9-AB88-4AED-A766-6C0B2230953A}" presName="composite2" presStyleCnt="0"/>
      <dgm:spPr/>
    </dgm:pt>
    <dgm:pt modelId="{9ECA86AE-378D-47A2-BE12-DF915CDE73CE}" type="pres">
      <dgm:prSet presAssocID="{FCD0CFE9-AB88-4AED-A766-6C0B2230953A}" presName="background2" presStyleLbl="node2" presStyleIdx="0" presStyleCnt="2"/>
      <dgm:spPr>
        <a:noFill/>
      </dgm:spPr>
    </dgm:pt>
    <dgm:pt modelId="{47575832-96C9-4170-B722-A3514449F5AC}" type="pres">
      <dgm:prSet presAssocID="{FCD0CFE9-AB88-4AED-A766-6C0B2230953A}" presName="text2" presStyleLbl="fgAcc2" presStyleIdx="0" presStyleCnt="2" custScaleX="181770" custScaleY="128249" custLinFactNeighborX="5504" custLinFactNeighborY="5496">
        <dgm:presLayoutVars>
          <dgm:chPref val="3"/>
        </dgm:presLayoutVars>
      </dgm:prSet>
      <dgm:spPr/>
      <dgm:t>
        <a:bodyPr/>
        <a:lstStyle/>
        <a:p>
          <a:endParaRPr lang="en-US"/>
        </a:p>
      </dgm:t>
    </dgm:pt>
    <dgm:pt modelId="{3C2BF862-3691-4C05-AE6D-18A4FD9F426F}" type="pres">
      <dgm:prSet presAssocID="{FCD0CFE9-AB88-4AED-A766-6C0B2230953A}" presName="hierChild3" presStyleCnt="0"/>
      <dgm:spPr/>
    </dgm:pt>
    <dgm:pt modelId="{39E60F58-EF33-44D5-B331-EA060C077B66}" type="pres">
      <dgm:prSet presAssocID="{13F56503-3DE9-41D5-8686-40E452FF748D}" presName="Name17" presStyleLbl="parChTrans1D3" presStyleIdx="0" presStyleCnt="3"/>
      <dgm:spPr/>
      <dgm:t>
        <a:bodyPr/>
        <a:lstStyle/>
        <a:p>
          <a:endParaRPr lang="en-US"/>
        </a:p>
      </dgm:t>
    </dgm:pt>
    <dgm:pt modelId="{03B87901-EFED-4084-A077-7A691F02C481}" type="pres">
      <dgm:prSet presAssocID="{E1D71C48-FC9D-48AF-B9CD-25BD40423795}" presName="hierRoot3" presStyleCnt="0"/>
      <dgm:spPr/>
    </dgm:pt>
    <dgm:pt modelId="{8520294A-EA5D-4B57-98C4-737E2037ECA2}" type="pres">
      <dgm:prSet presAssocID="{E1D71C48-FC9D-48AF-B9CD-25BD40423795}" presName="composite3" presStyleCnt="0"/>
      <dgm:spPr/>
    </dgm:pt>
    <dgm:pt modelId="{62242D54-B78A-4E00-A468-9087E5BF9CD4}" type="pres">
      <dgm:prSet presAssocID="{E1D71C48-FC9D-48AF-B9CD-25BD40423795}" presName="background3" presStyleLbl="node3" presStyleIdx="0" presStyleCnt="3"/>
      <dgm:spPr>
        <a:noFill/>
      </dgm:spPr>
    </dgm:pt>
    <dgm:pt modelId="{C0463D11-061F-4AD8-8016-95A4A1A3B8B5}" type="pres">
      <dgm:prSet presAssocID="{E1D71C48-FC9D-48AF-B9CD-25BD40423795}" presName="text3" presStyleLbl="fgAcc3" presStyleIdx="0" presStyleCnt="3" custScaleX="85769" custScaleY="142011">
        <dgm:presLayoutVars>
          <dgm:chPref val="3"/>
        </dgm:presLayoutVars>
      </dgm:prSet>
      <dgm:spPr/>
      <dgm:t>
        <a:bodyPr/>
        <a:lstStyle/>
        <a:p>
          <a:endParaRPr lang="en-US"/>
        </a:p>
      </dgm:t>
    </dgm:pt>
    <dgm:pt modelId="{CAACC915-02D7-4C52-B782-266EE8E652D2}" type="pres">
      <dgm:prSet presAssocID="{E1D71C48-FC9D-48AF-B9CD-25BD40423795}" presName="hierChild4" presStyleCnt="0"/>
      <dgm:spPr/>
    </dgm:pt>
    <dgm:pt modelId="{45DA7FEE-00BD-48ED-A9C0-3EA4CE7B71FE}" type="pres">
      <dgm:prSet presAssocID="{DC750404-6449-4A2B-928D-7E8C3C967747}" presName="Name17" presStyleLbl="parChTrans1D3" presStyleIdx="1" presStyleCnt="3"/>
      <dgm:spPr/>
      <dgm:t>
        <a:bodyPr/>
        <a:lstStyle/>
        <a:p>
          <a:endParaRPr lang="en-US"/>
        </a:p>
      </dgm:t>
    </dgm:pt>
    <dgm:pt modelId="{30A7DC6C-A332-47FB-8563-5FC2299BFC75}" type="pres">
      <dgm:prSet presAssocID="{F4B9D831-7AA2-4E3F-AC6F-415DCEBDE9F6}" presName="hierRoot3" presStyleCnt="0"/>
      <dgm:spPr/>
    </dgm:pt>
    <dgm:pt modelId="{55AA79C4-A3A4-4FA6-8B75-892C361D96D3}" type="pres">
      <dgm:prSet presAssocID="{F4B9D831-7AA2-4E3F-AC6F-415DCEBDE9F6}" presName="composite3" presStyleCnt="0"/>
      <dgm:spPr/>
    </dgm:pt>
    <dgm:pt modelId="{712CC6D6-5904-4FDC-9F92-2655922E6952}" type="pres">
      <dgm:prSet presAssocID="{F4B9D831-7AA2-4E3F-AC6F-415DCEBDE9F6}" presName="background3" presStyleLbl="node3" presStyleIdx="1" presStyleCnt="3"/>
      <dgm:spPr>
        <a:noFill/>
      </dgm:spPr>
    </dgm:pt>
    <dgm:pt modelId="{F45D4CF8-9103-4CDC-89C5-BFB9A7461F72}" type="pres">
      <dgm:prSet presAssocID="{F4B9D831-7AA2-4E3F-AC6F-415DCEBDE9F6}" presName="text3" presStyleLbl="fgAcc3" presStyleIdx="1" presStyleCnt="3" custScaleX="80741" custScaleY="156015">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pt>
    <dgm:pt modelId="{A774B173-A0F4-4376-A0E1-FA3A6E868842}" type="pres">
      <dgm:prSet presAssocID="{2FCB518C-D2A7-4810-9020-080D78324CF3}" presName="composite2" presStyleCnt="0"/>
      <dgm:spPr/>
    </dgm:pt>
    <dgm:pt modelId="{3539F708-7DD8-4C57-B13E-851DE284F2AE}" type="pres">
      <dgm:prSet presAssocID="{2FCB518C-D2A7-4810-9020-080D78324CF3}" presName="background2" presStyleLbl="node2" presStyleIdx="1" presStyleCnt="2"/>
      <dgm:spPr>
        <a:noFill/>
      </dgm:spPr>
    </dgm:pt>
    <dgm:pt modelId="{C36D90B9-926A-416B-944A-FF71B511C22D}" type="pres">
      <dgm:prSet presAssocID="{2FCB518C-D2A7-4810-9020-080D78324CF3}" presName="text2" presStyleLbl="fgAcc2" presStyleIdx="1" presStyleCnt="2" custScaleX="165784" custScaleY="168593">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pt>
    <dgm:pt modelId="{D858D7AE-6705-4F80-B5AB-C22EEB2DD09C}" type="pres">
      <dgm:prSet presAssocID="{EDC9D4D2-3BFA-4D20-A7EE-50BFAC792C5D}" presName="Name17" presStyleLbl="parChTrans1D3" presStyleIdx="2" presStyleCnt="3"/>
      <dgm:spPr/>
      <dgm:t>
        <a:bodyPr/>
        <a:lstStyle/>
        <a:p>
          <a:endParaRPr lang="en-US"/>
        </a:p>
      </dgm:t>
    </dgm:pt>
    <dgm:pt modelId="{20129AEE-089F-4F22-9ECC-F02A2DC29AA5}" type="pres">
      <dgm:prSet presAssocID="{0AD6CF64-84F2-41E0-A42B-BFF097D1DB4A}" presName="hierRoot3" presStyleCnt="0"/>
      <dgm:spPr/>
    </dgm:pt>
    <dgm:pt modelId="{1B69BE30-FD84-4840-AF2E-7E1035B9DE65}" type="pres">
      <dgm:prSet presAssocID="{0AD6CF64-84F2-41E0-A42B-BFF097D1DB4A}" presName="composite3" presStyleCnt="0"/>
      <dgm:spPr/>
    </dgm:pt>
    <dgm:pt modelId="{B8185FF3-0940-464B-94B7-77EB19E65326}" type="pres">
      <dgm:prSet presAssocID="{0AD6CF64-84F2-41E0-A42B-BFF097D1DB4A}" presName="background3" presStyleLbl="node3" presStyleIdx="2" presStyleCnt="3"/>
      <dgm:spPr>
        <a:noFill/>
      </dgm:spPr>
    </dgm:pt>
    <dgm:pt modelId="{6DFE3A6A-621F-46D7-8B83-7044018FA870}" type="pres">
      <dgm:prSet presAssocID="{0AD6CF64-84F2-41E0-A42B-BFF097D1DB4A}" presName="text3" presStyleLbl="fgAcc3" presStyleIdx="2" presStyleCnt="3" custScaleX="176916" custScaleY="68372" custLinFactNeighborX="4344" custLinFactNeighborY="-18209">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pt>
    <dgm:pt modelId="{21159415-1513-439E-BFCD-10F041D63B50}" type="pres">
      <dgm:prSet presAssocID="{49D31930-24B4-4F6E-98C5-FD1C51C6CA66}" presName="Name23" presStyleLbl="parChTrans1D4" presStyleIdx="0" presStyleCnt="1"/>
      <dgm:spPr/>
      <dgm:t>
        <a:bodyPr/>
        <a:lstStyle/>
        <a:p>
          <a:endParaRPr lang="en-US"/>
        </a:p>
      </dgm:t>
    </dgm:pt>
    <dgm:pt modelId="{2B944E1E-C374-4EA0-AC21-7A85C33C19B8}" type="pres">
      <dgm:prSet presAssocID="{1517A7A7-C31F-4179-BA0A-B4D492D57125}" presName="hierRoot4" presStyleCnt="0"/>
      <dgm:spPr/>
    </dgm:pt>
    <dgm:pt modelId="{AAA22E32-B832-49B9-8DBB-8E5FCA232714}" type="pres">
      <dgm:prSet presAssocID="{1517A7A7-C31F-4179-BA0A-B4D492D57125}" presName="composite4" presStyleCnt="0"/>
      <dgm:spPr/>
    </dgm:pt>
    <dgm:pt modelId="{4A7440EC-FE66-4805-BB02-A33C7ED0572C}" type="pres">
      <dgm:prSet presAssocID="{1517A7A7-C31F-4179-BA0A-B4D492D57125}" presName="background4" presStyleLbl="node4" presStyleIdx="0" presStyleCnt="1"/>
      <dgm:spPr>
        <a:noFill/>
      </dgm:spPr>
    </dgm:pt>
    <dgm:pt modelId="{187ED3E5-F94C-4293-A626-F680E9B6A538}" type="pres">
      <dgm:prSet presAssocID="{1517A7A7-C31F-4179-BA0A-B4D492D57125}" presName="text4" presStyleLbl="fgAcc4" presStyleIdx="0" presStyleCnt="1" custScaleX="176915" custScaleY="73164" custLinFactNeighborX="7487" custLinFactNeighborY="-34208">
        <dgm:presLayoutVars>
          <dgm:chPref val="3"/>
        </dgm:presLayoutVars>
      </dgm:prSet>
      <dgm:spPr/>
      <dgm:t>
        <a:bodyPr/>
        <a:lstStyle/>
        <a:p>
          <a:endParaRPr lang="en-US"/>
        </a:p>
      </dgm:t>
    </dgm:pt>
    <dgm:pt modelId="{EB5AF053-B7B3-4121-B3F2-B9C492B9D836}" type="pres">
      <dgm:prSet presAssocID="{1517A7A7-C31F-4179-BA0A-B4D492D57125}" presName="hierChild5" presStyleCnt="0"/>
      <dgm:spPr/>
    </dgm:pt>
  </dgm:ptLst>
  <dgm:cxnLst>
    <dgm:cxn modelId="{EDAA6F7A-8949-4928-8151-475842E82E80}" type="presOf" srcId="{EDC9D4D2-3BFA-4D20-A7EE-50BFAC792C5D}" destId="{D858D7AE-6705-4F80-B5AB-C22EEB2DD09C}" srcOrd="0" destOrd="0" presId="urn:microsoft.com/office/officeart/2005/8/layout/hierarchy1"/>
    <dgm:cxn modelId="{3140CD04-61E2-4286-903B-4600BC1B5CFF}" type="presOf" srcId="{1517A7A7-C31F-4179-BA0A-B4D492D57125}" destId="{187ED3E5-F94C-4293-A626-F680E9B6A538}" srcOrd="0" destOrd="0" presId="urn:microsoft.com/office/officeart/2005/8/layout/hierarchy1"/>
    <dgm:cxn modelId="{7450B094-6377-4A52-A5A5-2A6DCB3050CD}" type="presOf" srcId="{2FCB518C-D2A7-4810-9020-080D78324CF3}" destId="{C36D90B9-926A-416B-944A-FF71B511C22D}"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9534AF50-8B93-4288-8AB8-E904EB7EFD56}" srcId="{7FA2D91A-097B-4DA2-964C-AB8E88B88633}" destId="{FCD0CFE9-AB88-4AED-A766-6C0B2230953A}" srcOrd="0" destOrd="0" parTransId="{B358A8D7-853F-44AB-8FF3-8C50ED688CD9}" sibTransId="{34F5484F-D89D-4F1D-B71E-ED0955896AC3}"/>
    <dgm:cxn modelId="{74A05EAA-5E8A-4E7A-9A7A-FA698B8D385A}" type="presOf" srcId="{39EE3D3F-68DF-4370-9391-A3255C401376}" destId="{6D52980E-AF3D-4A1B-ADFA-2731E4CD6746}" srcOrd="0" destOrd="0" presId="urn:microsoft.com/office/officeart/2005/8/layout/hierarchy1"/>
    <dgm:cxn modelId="{FDAF7834-4780-4431-A9FA-67E0D736544E}" type="presOf" srcId="{F4B9D831-7AA2-4E3F-AC6F-415DCEBDE9F6}" destId="{F45D4CF8-9103-4CDC-89C5-BFB9A7461F72}" srcOrd="0" destOrd="0" presId="urn:microsoft.com/office/officeart/2005/8/layout/hierarchy1"/>
    <dgm:cxn modelId="{C1D363CD-E4FE-4C17-A9B5-AE667BC8B2EC}" srcId="{FCD0CFE9-AB88-4AED-A766-6C0B2230953A}" destId="{E1D71C48-FC9D-48AF-B9CD-25BD40423795}" srcOrd="0" destOrd="0" parTransId="{13F56503-3DE9-41D5-8686-40E452FF748D}" sibTransId="{E60C8ECF-F7E8-4243-979F-48A78DF2AAAD}"/>
    <dgm:cxn modelId="{084285B6-CB84-4441-AEE3-91C1410505A9}" type="presOf" srcId="{7FA2D91A-097B-4DA2-964C-AB8E88B88633}" destId="{1594B0CC-578B-4A84-BDBE-197A8722F25A}" srcOrd="0" destOrd="0" presId="urn:microsoft.com/office/officeart/2005/8/layout/hierarchy1"/>
    <dgm:cxn modelId="{486B0F3E-6FB1-4868-AD66-B23DD73941F4}" type="presOf" srcId="{0AD6CF64-84F2-41E0-A42B-BFF097D1DB4A}" destId="{6DFE3A6A-621F-46D7-8B83-7044018FA870}" srcOrd="0" destOrd="0" presId="urn:microsoft.com/office/officeart/2005/8/layout/hierarchy1"/>
    <dgm:cxn modelId="{2F27B5AD-4681-4202-8574-4C8B36F61F07}" type="presOf" srcId="{E1D71C48-FC9D-48AF-B9CD-25BD40423795}" destId="{C0463D11-061F-4AD8-8016-95A4A1A3B8B5}" srcOrd="0" destOrd="0" presId="urn:microsoft.com/office/officeart/2005/8/layout/hierarchy1"/>
    <dgm:cxn modelId="{99D7CED6-022A-458C-9EB9-22516B665F26}" srcId="{7FA2D91A-097B-4DA2-964C-AB8E88B88633}" destId="{2FCB518C-D2A7-4810-9020-080D78324CF3}" srcOrd="1" destOrd="0" parTransId="{39EE3D3F-68DF-4370-9391-A3255C401376}" sibTransId="{A749D909-B106-454D-993D-E109608D93BA}"/>
    <dgm:cxn modelId="{2618B7D9-7D96-48E3-977A-6BA6F10CFE22}" type="presOf" srcId="{7FB3E9DE-50A4-4186-B369-017E6DDC716F}" destId="{0880257A-38E5-416B-A879-EFFB01ED6C1D}" srcOrd="0" destOrd="0" presId="urn:microsoft.com/office/officeart/2005/8/layout/hierarchy1"/>
    <dgm:cxn modelId="{15C7E9A8-2B73-4846-A6A7-92AA94B37A05}" type="presOf" srcId="{FCD0CFE9-AB88-4AED-A766-6C0B2230953A}" destId="{47575832-96C9-4170-B722-A3514449F5AC}" srcOrd="0" destOrd="0" presId="urn:microsoft.com/office/officeart/2005/8/layout/hierarchy1"/>
    <dgm:cxn modelId="{5F733BED-86F9-461D-80F8-8F24BAE22A45}" srcId="{FCD0CFE9-AB88-4AED-A766-6C0B2230953A}" destId="{F4B9D831-7AA2-4E3F-AC6F-415DCEBDE9F6}" srcOrd="1" destOrd="0" parTransId="{DC750404-6449-4A2B-928D-7E8C3C967747}" sibTransId="{C886B28A-1DA2-40C3-B0EF-298A396CE318}"/>
    <dgm:cxn modelId="{A04E91E6-6FB4-4C9F-A006-D703CD5BA0DD}" type="presOf" srcId="{DC750404-6449-4A2B-928D-7E8C3C967747}" destId="{45DA7FEE-00BD-48ED-A9C0-3EA4CE7B71FE}" srcOrd="0" destOrd="0" presId="urn:microsoft.com/office/officeart/2005/8/layout/hierarchy1"/>
    <dgm:cxn modelId="{B10233E0-1F37-4B09-989D-C4DDAC62F835}" type="presOf" srcId="{49D31930-24B4-4F6E-98C5-FD1C51C6CA66}" destId="{21159415-1513-439E-BFCD-10F041D63B50}" srcOrd="0" destOrd="0" presId="urn:microsoft.com/office/officeart/2005/8/layout/hierarchy1"/>
    <dgm:cxn modelId="{EB485AE3-B87A-4420-A5F1-5EBCED408763}" srcId="{0AD6CF64-84F2-41E0-A42B-BFF097D1DB4A}" destId="{1517A7A7-C31F-4179-BA0A-B4D492D57125}" srcOrd="0" destOrd="0" parTransId="{49D31930-24B4-4F6E-98C5-FD1C51C6CA66}" sibTransId="{1448D8F9-A233-4F7D-B6F0-731395D3F4AD}"/>
    <dgm:cxn modelId="{A8583590-C34B-4B49-B3D6-3A51644E80EA}" type="presOf" srcId="{B358A8D7-853F-44AB-8FF3-8C50ED688CD9}" destId="{C4C4ECE4-D7FC-44B9-BE0D-C14CB27FB714}" srcOrd="0" destOrd="0" presId="urn:microsoft.com/office/officeart/2005/8/layout/hierarchy1"/>
    <dgm:cxn modelId="{1A12E337-D1E4-407D-A0A6-6868D13FB2BA}" type="presOf" srcId="{13F56503-3DE9-41D5-8686-40E452FF748D}" destId="{39E60F58-EF33-44D5-B331-EA060C077B66}"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22BCAA8E-AB09-46C2-8638-4E5D13BFA9C9}" type="presParOf" srcId="{0880257A-38E5-416B-A879-EFFB01ED6C1D}" destId="{458526E1-3A24-4F91-A317-BB6BA85C2C97}" srcOrd="0" destOrd="0" presId="urn:microsoft.com/office/officeart/2005/8/layout/hierarchy1"/>
    <dgm:cxn modelId="{79A17EEA-A0B7-4649-B7B4-3FFED0578561}" type="presParOf" srcId="{458526E1-3A24-4F91-A317-BB6BA85C2C97}" destId="{D973A2E3-1D27-4DC4-A47A-389FE99CD902}" srcOrd="0" destOrd="0" presId="urn:microsoft.com/office/officeart/2005/8/layout/hierarchy1"/>
    <dgm:cxn modelId="{6FC9122F-C769-4DF1-87BB-ADB46AD79250}" type="presParOf" srcId="{D973A2E3-1D27-4DC4-A47A-389FE99CD902}" destId="{7220B3B1-F9F5-4B20-8545-952A74DA7491}" srcOrd="0" destOrd="0" presId="urn:microsoft.com/office/officeart/2005/8/layout/hierarchy1"/>
    <dgm:cxn modelId="{4977D51E-09C0-415D-8FED-8FAD148676D7}" type="presParOf" srcId="{D973A2E3-1D27-4DC4-A47A-389FE99CD902}" destId="{1594B0CC-578B-4A84-BDBE-197A8722F25A}" srcOrd="1" destOrd="0" presId="urn:microsoft.com/office/officeart/2005/8/layout/hierarchy1"/>
    <dgm:cxn modelId="{D1110641-68A8-4904-A414-27EC3B99E6C7}" type="presParOf" srcId="{458526E1-3A24-4F91-A317-BB6BA85C2C97}" destId="{60151952-EFF1-4944-A1A7-B25909984F89}" srcOrd="1" destOrd="0" presId="urn:microsoft.com/office/officeart/2005/8/layout/hierarchy1"/>
    <dgm:cxn modelId="{DC20B6CB-7E86-4926-94F0-5976AFECEE89}" type="presParOf" srcId="{60151952-EFF1-4944-A1A7-B25909984F89}" destId="{C4C4ECE4-D7FC-44B9-BE0D-C14CB27FB714}" srcOrd="0" destOrd="0" presId="urn:microsoft.com/office/officeart/2005/8/layout/hierarchy1"/>
    <dgm:cxn modelId="{76F638A9-A2B7-4EFA-B041-6888C1FE0FBD}" type="presParOf" srcId="{60151952-EFF1-4944-A1A7-B25909984F89}" destId="{8919E03C-4FB9-4CBA-BF62-537D55C5741D}" srcOrd="1" destOrd="0" presId="urn:microsoft.com/office/officeart/2005/8/layout/hierarchy1"/>
    <dgm:cxn modelId="{5D6A83BD-5576-403D-8693-5FF73A5DF1CD}" type="presParOf" srcId="{8919E03C-4FB9-4CBA-BF62-537D55C5741D}" destId="{C94A0F3B-6503-4AE8-AEB5-5CD866220425}" srcOrd="0" destOrd="0" presId="urn:microsoft.com/office/officeart/2005/8/layout/hierarchy1"/>
    <dgm:cxn modelId="{7AC5599E-6110-4C3C-B775-048BE28BCDB2}" type="presParOf" srcId="{C94A0F3B-6503-4AE8-AEB5-5CD866220425}" destId="{9ECA86AE-378D-47A2-BE12-DF915CDE73CE}" srcOrd="0" destOrd="0" presId="urn:microsoft.com/office/officeart/2005/8/layout/hierarchy1"/>
    <dgm:cxn modelId="{FFF74CAB-6982-40B5-8CA9-6F1EF1F3DD9D}" type="presParOf" srcId="{C94A0F3B-6503-4AE8-AEB5-5CD866220425}" destId="{47575832-96C9-4170-B722-A3514449F5AC}" srcOrd="1" destOrd="0" presId="urn:microsoft.com/office/officeart/2005/8/layout/hierarchy1"/>
    <dgm:cxn modelId="{CF5C141B-CA4F-4230-B8F3-78C6D50CF506}" type="presParOf" srcId="{8919E03C-4FB9-4CBA-BF62-537D55C5741D}" destId="{3C2BF862-3691-4C05-AE6D-18A4FD9F426F}" srcOrd="1" destOrd="0" presId="urn:microsoft.com/office/officeart/2005/8/layout/hierarchy1"/>
    <dgm:cxn modelId="{CBF36E2E-29D1-461B-94DA-3CC619A4F83E}" type="presParOf" srcId="{3C2BF862-3691-4C05-AE6D-18A4FD9F426F}" destId="{39E60F58-EF33-44D5-B331-EA060C077B66}" srcOrd="0" destOrd="0" presId="urn:microsoft.com/office/officeart/2005/8/layout/hierarchy1"/>
    <dgm:cxn modelId="{8095FA3E-0DB3-4054-A174-16DC3FBC433E}" type="presParOf" srcId="{3C2BF862-3691-4C05-AE6D-18A4FD9F426F}" destId="{03B87901-EFED-4084-A077-7A691F02C481}" srcOrd="1" destOrd="0" presId="urn:microsoft.com/office/officeart/2005/8/layout/hierarchy1"/>
    <dgm:cxn modelId="{B21D2EF0-3A9A-4C7D-8D0F-8F4714C1C140}" type="presParOf" srcId="{03B87901-EFED-4084-A077-7A691F02C481}" destId="{8520294A-EA5D-4B57-98C4-737E2037ECA2}" srcOrd="0" destOrd="0" presId="urn:microsoft.com/office/officeart/2005/8/layout/hierarchy1"/>
    <dgm:cxn modelId="{7911A5E8-DB74-49DD-99FE-1EC8ED113566}" type="presParOf" srcId="{8520294A-EA5D-4B57-98C4-737E2037ECA2}" destId="{62242D54-B78A-4E00-A468-9087E5BF9CD4}" srcOrd="0" destOrd="0" presId="urn:microsoft.com/office/officeart/2005/8/layout/hierarchy1"/>
    <dgm:cxn modelId="{7CAB4CFF-BCD5-450A-9841-06317040DF69}" type="presParOf" srcId="{8520294A-EA5D-4B57-98C4-737E2037ECA2}" destId="{C0463D11-061F-4AD8-8016-95A4A1A3B8B5}" srcOrd="1" destOrd="0" presId="urn:microsoft.com/office/officeart/2005/8/layout/hierarchy1"/>
    <dgm:cxn modelId="{F842FA61-7D2D-42BE-830A-7CBFE48EBF78}" type="presParOf" srcId="{03B87901-EFED-4084-A077-7A691F02C481}" destId="{CAACC915-02D7-4C52-B782-266EE8E652D2}" srcOrd="1" destOrd="0" presId="urn:microsoft.com/office/officeart/2005/8/layout/hierarchy1"/>
    <dgm:cxn modelId="{1D271A62-36F3-4FDB-B3C1-42CAEC10ECE3}" type="presParOf" srcId="{3C2BF862-3691-4C05-AE6D-18A4FD9F426F}" destId="{45DA7FEE-00BD-48ED-A9C0-3EA4CE7B71FE}" srcOrd="2" destOrd="0" presId="urn:microsoft.com/office/officeart/2005/8/layout/hierarchy1"/>
    <dgm:cxn modelId="{3B46B168-F16F-4A9C-BAFD-35F20E8C0B6F}" type="presParOf" srcId="{3C2BF862-3691-4C05-AE6D-18A4FD9F426F}" destId="{30A7DC6C-A332-47FB-8563-5FC2299BFC75}" srcOrd="3" destOrd="0" presId="urn:microsoft.com/office/officeart/2005/8/layout/hierarchy1"/>
    <dgm:cxn modelId="{0A25B4B5-9D47-4071-9AF0-D54FE1C3AD07}" type="presParOf" srcId="{30A7DC6C-A332-47FB-8563-5FC2299BFC75}" destId="{55AA79C4-A3A4-4FA6-8B75-892C361D96D3}" srcOrd="0" destOrd="0" presId="urn:microsoft.com/office/officeart/2005/8/layout/hierarchy1"/>
    <dgm:cxn modelId="{A0D4A7DC-1B06-4ECE-BE80-31B2EB49CECA}" type="presParOf" srcId="{55AA79C4-A3A4-4FA6-8B75-892C361D96D3}" destId="{712CC6D6-5904-4FDC-9F92-2655922E6952}" srcOrd="0" destOrd="0" presId="urn:microsoft.com/office/officeart/2005/8/layout/hierarchy1"/>
    <dgm:cxn modelId="{FA159FA3-B7F0-40C5-81B5-803F77D06748}" type="presParOf" srcId="{55AA79C4-A3A4-4FA6-8B75-892C361D96D3}" destId="{F45D4CF8-9103-4CDC-89C5-BFB9A7461F72}" srcOrd="1" destOrd="0" presId="urn:microsoft.com/office/officeart/2005/8/layout/hierarchy1"/>
    <dgm:cxn modelId="{524CE017-DBA8-485E-92B3-ECFD0F781C52}" type="presParOf" srcId="{30A7DC6C-A332-47FB-8563-5FC2299BFC75}" destId="{AC6F194B-2B37-453E-9039-6FCA0703BC83}" srcOrd="1" destOrd="0" presId="urn:microsoft.com/office/officeart/2005/8/layout/hierarchy1"/>
    <dgm:cxn modelId="{0F9F979B-9B6D-4C1B-8628-67D248E022ED}" type="presParOf" srcId="{60151952-EFF1-4944-A1A7-B25909984F89}" destId="{6D52980E-AF3D-4A1B-ADFA-2731E4CD6746}" srcOrd="2" destOrd="0" presId="urn:microsoft.com/office/officeart/2005/8/layout/hierarchy1"/>
    <dgm:cxn modelId="{DA84DC35-E8BC-44D0-87F9-2495D67FAFDF}" type="presParOf" srcId="{60151952-EFF1-4944-A1A7-B25909984F89}" destId="{58B75599-1CDC-480B-89B8-4A34551A2E53}" srcOrd="3" destOrd="0" presId="urn:microsoft.com/office/officeart/2005/8/layout/hierarchy1"/>
    <dgm:cxn modelId="{4D9BA330-7AF0-4E9A-9559-3D648BE60D3B}" type="presParOf" srcId="{58B75599-1CDC-480B-89B8-4A34551A2E53}" destId="{A774B173-A0F4-4376-A0E1-FA3A6E868842}" srcOrd="0" destOrd="0" presId="urn:microsoft.com/office/officeart/2005/8/layout/hierarchy1"/>
    <dgm:cxn modelId="{5844CF0A-1F65-4090-865F-171BE5ED0ADB}" type="presParOf" srcId="{A774B173-A0F4-4376-A0E1-FA3A6E868842}" destId="{3539F708-7DD8-4C57-B13E-851DE284F2AE}" srcOrd="0" destOrd="0" presId="urn:microsoft.com/office/officeart/2005/8/layout/hierarchy1"/>
    <dgm:cxn modelId="{6624E1F5-FA59-4633-9F84-1193C0D1916F}" type="presParOf" srcId="{A774B173-A0F4-4376-A0E1-FA3A6E868842}" destId="{C36D90B9-926A-416B-944A-FF71B511C22D}" srcOrd="1" destOrd="0" presId="urn:microsoft.com/office/officeart/2005/8/layout/hierarchy1"/>
    <dgm:cxn modelId="{777FFB5E-FC97-4BCF-9D3C-FB81DCBB4B3A}" type="presParOf" srcId="{58B75599-1CDC-480B-89B8-4A34551A2E53}" destId="{447B2567-AFE2-4CAF-B3AF-25E632B7C6F6}" srcOrd="1" destOrd="0" presId="urn:microsoft.com/office/officeart/2005/8/layout/hierarchy1"/>
    <dgm:cxn modelId="{81F4A489-3F31-415A-883A-1205AA040563}" type="presParOf" srcId="{447B2567-AFE2-4CAF-B3AF-25E632B7C6F6}" destId="{D858D7AE-6705-4F80-B5AB-C22EEB2DD09C}" srcOrd="0" destOrd="0" presId="urn:microsoft.com/office/officeart/2005/8/layout/hierarchy1"/>
    <dgm:cxn modelId="{50AC0A0E-AEBF-4536-8907-AB717646DAAD}" type="presParOf" srcId="{447B2567-AFE2-4CAF-B3AF-25E632B7C6F6}" destId="{20129AEE-089F-4F22-9ECC-F02A2DC29AA5}" srcOrd="1" destOrd="0" presId="urn:microsoft.com/office/officeart/2005/8/layout/hierarchy1"/>
    <dgm:cxn modelId="{C488E735-B692-4119-9EF7-6FA3DCA0634D}" type="presParOf" srcId="{20129AEE-089F-4F22-9ECC-F02A2DC29AA5}" destId="{1B69BE30-FD84-4840-AF2E-7E1035B9DE65}" srcOrd="0" destOrd="0" presId="urn:microsoft.com/office/officeart/2005/8/layout/hierarchy1"/>
    <dgm:cxn modelId="{4081881E-D35B-46DB-8960-187300987F91}" type="presParOf" srcId="{1B69BE30-FD84-4840-AF2E-7E1035B9DE65}" destId="{B8185FF3-0940-464B-94B7-77EB19E65326}" srcOrd="0" destOrd="0" presId="urn:microsoft.com/office/officeart/2005/8/layout/hierarchy1"/>
    <dgm:cxn modelId="{D3B56ACC-1D1D-45D3-A30D-F84087DBB44F}" type="presParOf" srcId="{1B69BE30-FD84-4840-AF2E-7E1035B9DE65}" destId="{6DFE3A6A-621F-46D7-8B83-7044018FA870}" srcOrd="1" destOrd="0" presId="urn:microsoft.com/office/officeart/2005/8/layout/hierarchy1"/>
    <dgm:cxn modelId="{845B13A3-0EF3-4FE8-97D4-01607729BDA4}" type="presParOf" srcId="{20129AEE-089F-4F22-9ECC-F02A2DC29AA5}" destId="{F09E059B-85EA-4BFA-9D35-0A02BCAE196B}" srcOrd="1" destOrd="0" presId="urn:microsoft.com/office/officeart/2005/8/layout/hierarchy1"/>
    <dgm:cxn modelId="{A7D2505F-4D82-4BFE-A064-E6243D178768}" type="presParOf" srcId="{F09E059B-85EA-4BFA-9D35-0A02BCAE196B}" destId="{21159415-1513-439E-BFCD-10F041D63B50}" srcOrd="0" destOrd="0" presId="urn:microsoft.com/office/officeart/2005/8/layout/hierarchy1"/>
    <dgm:cxn modelId="{6306C26A-5353-4F01-A472-35F1C89EF76D}" type="presParOf" srcId="{F09E059B-85EA-4BFA-9D35-0A02BCAE196B}" destId="{2B944E1E-C374-4EA0-AC21-7A85C33C19B8}" srcOrd="1" destOrd="0" presId="urn:microsoft.com/office/officeart/2005/8/layout/hierarchy1"/>
    <dgm:cxn modelId="{24967439-4B7F-4E43-B50B-7E9F6B827AEF}" type="presParOf" srcId="{2B944E1E-C374-4EA0-AC21-7A85C33C19B8}" destId="{AAA22E32-B832-49B9-8DBB-8E5FCA232714}" srcOrd="0" destOrd="0" presId="urn:microsoft.com/office/officeart/2005/8/layout/hierarchy1"/>
    <dgm:cxn modelId="{8E9A1F81-4481-4878-A094-D1DCB37B983B}" type="presParOf" srcId="{AAA22E32-B832-49B9-8DBB-8E5FCA232714}" destId="{4A7440EC-FE66-4805-BB02-A33C7ED0572C}" srcOrd="0" destOrd="0" presId="urn:microsoft.com/office/officeart/2005/8/layout/hierarchy1"/>
    <dgm:cxn modelId="{16F5C886-62D2-4B0A-896E-2D611B4CF1C9}" type="presParOf" srcId="{AAA22E32-B832-49B9-8DBB-8E5FCA232714}" destId="{187ED3E5-F94C-4293-A626-F680E9B6A538}" srcOrd="1" destOrd="0" presId="urn:microsoft.com/office/officeart/2005/8/layout/hierarchy1"/>
    <dgm:cxn modelId="{534B89BB-D725-4313-8ED4-A8E30D16A3C6}" type="presParOf" srcId="{2B944E1E-C374-4EA0-AC21-7A85C33C19B8}" destId="{EB5AF053-B7B3-4121-B3F2-B9C492B9D836}" srcOrd="1" destOrd="0" presId="urn:microsoft.com/office/officeart/2005/8/layout/hierarchy1"/>
  </dgm:cxnLst>
  <dgm:bg/>
  <dgm:whole/>
</dgm:dataModel>
</file>

<file path=ppt/diagrams/data6.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Acquisitions</a:t>
          </a:r>
        </a:p>
        <a:p>
          <a:r>
            <a:rPr lang="en-US" sz="1600" dirty="0" smtClean="0"/>
            <a:t>Awaiting Acquisitions Processing</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2FCB518C-D2A7-4810-9020-080D78324CF3}">
      <dgm:prSet phldrT="[Text]" custT="1"/>
      <dgm:spPr/>
      <dgm:t>
        <a:bodyPr/>
        <a:lstStyle/>
        <a:p>
          <a:pPr algn="ctr"/>
          <a:r>
            <a:rPr lang="en-US" sz="1200" b="1" dirty="0" smtClean="0"/>
            <a:t>Processing Purchase Requests</a:t>
          </a:r>
        </a:p>
        <a:p>
          <a:pPr algn="l"/>
          <a:r>
            <a:rPr lang="en-US" sz="1200" dirty="0" smtClean="0"/>
            <a:t>User, department &amp; budget validation.</a:t>
          </a:r>
        </a:p>
        <a:p>
          <a:pPr algn="l"/>
          <a:r>
            <a:rPr lang="en-US" sz="1200" dirty="0" smtClean="0"/>
            <a:t>Check holdings in GIST Item Information.</a:t>
          </a:r>
        </a:p>
        <a:p>
          <a:pPr algn="l"/>
          <a:r>
            <a:rPr lang="en-US" sz="1200" dirty="0" smtClean="0"/>
            <a:t>Copy ISBN – search in Amazon, etc. to place order.</a:t>
          </a:r>
        </a:p>
        <a:p>
          <a:pPr algn="l"/>
          <a:r>
            <a:rPr lang="en-US" sz="1200" dirty="0" smtClean="0"/>
            <a:t>Copy OCLC  number to download record and attach holdings.</a:t>
          </a:r>
        </a:p>
        <a:p>
          <a:pPr algn="l"/>
          <a:r>
            <a:rPr lang="en-US" sz="1200" dirty="0" smtClean="0"/>
            <a:t>Email sent via ILLiad, request is routed to Purchase Request Ordered from Vendor</a:t>
          </a:r>
          <a:endParaRPr lang="en-US" sz="1200" dirty="0"/>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pPr/>
      <dgm:t>
        <a:bodyPr/>
        <a:lstStyle/>
        <a:p>
          <a:pPr algn="ctr"/>
          <a:r>
            <a:rPr lang="en-US" sz="1200" b="1" dirty="0" smtClean="0"/>
            <a:t>Purchase Request Ordered from Vendor</a:t>
          </a:r>
        </a:p>
        <a:p>
          <a:pPr algn="l"/>
          <a:r>
            <a:rPr lang="en-US" sz="1200" b="0" dirty="0" smtClean="0"/>
            <a:t>When item is received, Email sent via ILLiad, request is routed to Request Finished</a:t>
          </a:r>
          <a:endParaRPr lang="en-US" sz="1200" b="0" dirty="0"/>
        </a:p>
      </dgm:t>
    </dgm:pt>
    <dgm:pt modelId="{EDC9D4D2-3BFA-4D20-A7EE-50BFAC792C5D}" type="parTrans" cxnId="{C70DC941-C576-44AF-A7D1-536C7D83D883}">
      <dgm:prSet/>
      <dgm:spPr/>
      <dgm:t>
        <a:bodyPr/>
        <a:lstStyle/>
        <a:p>
          <a:endParaRPr lang="en-US" sz="1600"/>
        </a:p>
      </dgm:t>
    </dgm:pt>
    <dgm:pt modelId="{46F685AF-137B-4F6B-BAED-6787343118B3}" type="sibTrans" cxnId="{C70DC941-C576-44AF-A7D1-536C7D83D883}">
      <dgm:prSet/>
      <dgm:spPr/>
      <dgm:t>
        <a:bodyPr/>
        <a:lstStyle/>
        <a:p>
          <a:endParaRPr lang="en-US"/>
        </a:p>
      </dgm:t>
    </dgm:pt>
    <dgm:pt modelId="{78697BC6-01BB-47E9-95EB-0231014280F9}">
      <dgm:prSet custT="1"/>
      <dgm:spPr/>
      <dgm:t>
        <a:bodyPr/>
        <a:lstStyle/>
        <a:p>
          <a:pPr algn="ctr"/>
          <a:r>
            <a:rPr lang="en-US" sz="1200" b="1" dirty="0" smtClean="0"/>
            <a:t>Duplicate Holdings</a:t>
          </a:r>
        </a:p>
        <a:p>
          <a:pPr algn="l"/>
          <a:r>
            <a:rPr lang="en-US" sz="1200" dirty="0" smtClean="0"/>
            <a:t>If title is owned by more than 3 Cooperative Collection Development libraries request routes automatically to Purchase Request Exceeds CCD limit.  </a:t>
          </a:r>
          <a:r>
            <a:rPr lang="en-US" sz="1200" b="1" dirty="0" smtClean="0"/>
            <a:t>Cancel </a:t>
          </a:r>
          <a:r>
            <a:rPr lang="en-US" sz="1200" b="0" dirty="0" smtClean="0"/>
            <a:t>or </a:t>
          </a:r>
          <a:r>
            <a:rPr lang="en-US" sz="1200" b="1" dirty="0" smtClean="0"/>
            <a:t>Buy </a:t>
          </a:r>
          <a:r>
            <a:rPr lang="en-US" sz="1200" b="0" dirty="0" smtClean="0"/>
            <a:t>Collection Development Librarian decides.</a:t>
          </a:r>
        </a:p>
        <a:p>
          <a:pPr algn="l"/>
          <a:r>
            <a:rPr lang="en-US" sz="1200" dirty="0" smtClean="0"/>
            <a:t>If cancelled, Email sent via ILLiad, request is routed to Cancelled by ILL Staff. </a:t>
          </a:r>
        </a:p>
      </dgm:t>
    </dgm:pt>
    <dgm:pt modelId="{83ACC719-B8CA-41F4-A790-64BA5A8EE5FB}" type="parTrans" cxnId="{69B8A988-A647-4161-B995-85FE57E11490}">
      <dgm:prSet/>
      <dgm:spPr/>
      <dgm:t>
        <a:bodyPr/>
        <a:lstStyle/>
        <a:p>
          <a:endParaRPr lang="en-US"/>
        </a:p>
      </dgm:t>
    </dgm:pt>
    <dgm:pt modelId="{223A33ED-8666-4B86-9766-746A4AF4C2B7}" type="sibTrans" cxnId="{69B8A988-A647-4161-B995-85FE57E11490}">
      <dgm:prSet/>
      <dgm:spPr/>
      <dgm:t>
        <a:bodyPr/>
        <a:lstStyle/>
        <a:p>
          <a:endParaRPr lang="en-US"/>
        </a:p>
      </dgm:t>
    </dgm:pt>
    <dgm:pt modelId="{1517A7A7-C31F-4179-BA0A-B4D492D57125}">
      <dgm:prSet custT="1"/>
      <dgm:spPr/>
      <dgm:t>
        <a:bodyPr/>
        <a:lstStyle/>
        <a:p>
          <a:pPr algn="ctr"/>
          <a:r>
            <a:rPr lang="en-US" sz="1200" b="1" dirty="0" smtClean="0"/>
            <a:t>Request Finished</a:t>
          </a:r>
        </a:p>
        <a:p>
          <a:pPr algn="l"/>
          <a:r>
            <a:rPr lang="en-US" sz="1200" b="0" dirty="0" smtClean="0"/>
            <a:t>Item made available as per user preference; Hold for Pickup, Shelved in Library, Placed on Reserve</a:t>
          </a:r>
          <a:endParaRPr lang="en-US" sz="1200" b="0" dirty="0"/>
        </a:p>
      </dgm:t>
    </dgm:pt>
    <dgm:pt modelId="{49D31930-24B4-4F6E-98C5-FD1C51C6CA66}" type="parTrans" cxnId="{EB485AE3-B87A-4420-A5F1-5EBCED408763}">
      <dgm:prSet/>
      <dgm:spPr/>
      <dgm:t>
        <a:bodyPr/>
        <a:lstStyle/>
        <a:p>
          <a:endParaRPr lang="en-US"/>
        </a:p>
      </dgm:t>
    </dgm:pt>
    <dgm:pt modelId="{1448D8F9-A233-4F7D-B6F0-731395D3F4AD}" type="sibTrans" cxnId="{EB485AE3-B87A-4420-A5F1-5EBCED408763}">
      <dgm:prSet/>
      <dgm:spPr/>
      <dgm:t>
        <a:bodyPr/>
        <a:lstStyle/>
        <a:p>
          <a:endParaRPr lang="en-US"/>
        </a:p>
      </dgm:t>
    </dgm:pt>
    <dgm:pt modelId="{8D072270-A7D3-420C-B2DF-B511C3F68766}">
      <dgm:prSet custT="1"/>
      <dgm:spPr/>
      <dgm:t>
        <a:bodyPr/>
        <a:lstStyle/>
        <a:p>
          <a:r>
            <a:rPr lang="en-US" sz="1400" b="1" dirty="0" smtClean="0"/>
            <a:t>Cancel Request</a:t>
          </a:r>
          <a:endParaRPr lang="en-US" sz="1400" b="1" dirty="0"/>
        </a:p>
      </dgm:t>
    </dgm:pt>
    <dgm:pt modelId="{AF6C122F-F5AB-405D-A770-47CB2AF37F8F}" type="parTrans" cxnId="{CA1CF469-A721-42E8-AD93-E99E5AC1BD4A}">
      <dgm:prSet/>
      <dgm:spPr/>
      <dgm:t>
        <a:bodyPr/>
        <a:lstStyle/>
        <a:p>
          <a:endParaRPr lang="en-US"/>
        </a:p>
      </dgm:t>
    </dgm:pt>
    <dgm:pt modelId="{FE8B3FAE-80B7-40AE-AE01-76076255D3A7}" type="sibTrans" cxnId="{CA1CF469-A721-42E8-AD93-E99E5AC1BD4A}">
      <dgm:prSet/>
      <dgm:spPr/>
      <dgm:t>
        <a:bodyPr/>
        <a:lstStyle/>
        <a:p>
          <a:endParaRPr lang="en-US"/>
        </a:p>
      </dgm:t>
    </dgm:pt>
    <dgm:pt modelId="{C023263D-A371-40F9-97D3-C1BFC5A2F2BD}">
      <dgm:prSet custT="1"/>
      <dgm:spPr/>
      <dgm:t>
        <a:bodyPr/>
        <a:lstStyle/>
        <a:p>
          <a:pPr algn="ctr"/>
          <a:r>
            <a:rPr lang="en-US" sz="1200" b="1" dirty="0" smtClean="0"/>
            <a:t>Cancel Due to Lack of Funds</a:t>
          </a:r>
        </a:p>
        <a:p>
          <a:pPr algn="l"/>
          <a:r>
            <a:rPr lang="en-US" sz="1200" b="0" dirty="0" smtClean="0"/>
            <a:t>Email sent via ILLiad, request is routed to Cancelled by ILL Staff, or User asks to Borrow.</a:t>
          </a:r>
          <a:endParaRPr lang="en-US" sz="1200" b="0" dirty="0"/>
        </a:p>
      </dgm:t>
    </dgm:pt>
    <dgm:pt modelId="{9E9BC2DA-627F-4675-AC5B-D13F747BA43F}" type="parTrans" cxnId="{83E0C346-C28D-4534-ADAA-B12BAF9A8D8E}">
      <dgm:prSet/>
      <dgm:spPr/>
      <dgm:t>
        <a:bodyPr/>
        <a:lstStyle/>
        <a:p>
          <a:endParaRPr lang="en-US"/>
        </a:p>
      </dgm:t>
    </dgm:pt>
    <dgm:pt modelId="{93312E1A-3214-48A0-B9A4-5566FB9B1206}" type="sibTrans" cxnId="{83E0C346-C28D-4534-ADAA-B12BAF9A8D8E}">
      <dgm:prSet/>
      <dgm:spPr/>
      <dgm:t>
        <a:bodyPr/>
        <a:lstStyle/>
        <a:p>
          <a:endParaRPr lang="en-US"/>
        </a:p>
      </dgm:t>
    </dgm:pt>
    <dgm:pt modelId="{84B890BB-0210-47C1-9C27-981911FF816F}">
      <dgm:prSet custT="1"/>
      <dgm:spPr/>
      <dgm:t>
        <a:bodyPr/>
        <a:lstStyle/>
        <a:p>
          <a:pPr algn="ctr"/>
          <a:r>
            <a:rPr lang="en-US" sz="1200" b="1" dirty="0" smtClean="0"/>
            <a:t>Cancel – Held Locally</a:t>
          </a:r>
        </a:p>
        <a:p>
          <a:pPr algn="l"/>
          <a:r>
            <a:rPr lang="en-US" sz="1200" b="0" dirty="0" smtClean="0"/>
            <a:t>Email sent via ILLiad, email has LC# and location, request is routed to Cancelled by ILL Staff.</a:t>
          </a:r>
          <a:endParaRPr lang="en-US" sz="1200" b="0" dirty="0"/>
        </a:p>
      </dgm:t>
    </dgm:pt>
    <dgm:pt modelId="{2659E342-01BB-4276-BB4A-C03A451F63D6}" type="parTrans" cxnId="{6E6405EB-DE9E-4241-A4B3-09D36EC4FC63}">
      <dgm:prSet/>
      <dgm:spPr/>
      <dgm:t>
        <a:bodyPr/>
        <a:lstStyle/>
        <a:p>
          <a:endParaRPr lang="en-US"/>
        </a:p>
      </dgm:t>
    </dgm:pt>
    <dgm:pt modelId="{2204DA16-2A6F-4846-B237-1543DF64DC30}" type="sibTrans" cxnId="{6E6405EB-DE9E-4241-A4B3-09D36EC4FC63}">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pt>
    <dgm:pt modelId="{D973A2E3-1D27-4DC4-A47A-389FE99CD902}" type="pres">
      <dgm:prSet presAssocID="{7FA2D91A-097B-4DA2-964C-AB8E88B88633}" presName="composite" presStyleCnt="0"/>
      <dgm:spPr/>
    </dgm:pt>
    <dgm:pt modelId="{7220B3B1-F9F5-4B20-8545-952A74DA7491}" type="pres">
      <dgm:prSet presAssocID="{7FA2D91A-097B-4DA2-964C-AB8E88B88633}" presName="background" presStyleLbl="node0" presStyleIdx="0" presStyleCnt="1"/>
      <dgm:spPr>
        <a:noFill/>
      </dgm:spPr>
    </dgm:pt>
    <dgm:pt modelId="{1594B0CC-578B-4A84-BDBE-197A8722F25A}" type="pres">
      <dgm:prSet presAssocID="{7FA2D91A-097B-4DA2-964C-AB8E88B88633}" presName="text" presStyleLbl="fgAcc0" presStyleIdx="0" presStyleCnt="1" custScaleX="193313" custScaleY="58455"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pt>
    <dgm:pt modelId="{6D52980E-AF3D-4A1B-ADFA-2731E4CD6746}" type="pres">
      <dgm:prSet presAssocID="{39EE3D3F-68DF-4370-9391-A3255C401376}" presName="Name10" presStyleLbl="parChTrans1D2" presStyleIdx="0" presStyleCnt="2"/>
      <dgm:spPr/>
      <dgm:t>
        <a:bodyPr/>
        <a:lstStyle/>
        <a:p>
          <a:endParaRPr lang="en-US"/>
        </a:p>
      </dgm:t>
    </dgm:pt>
    <dgm:pt modelId="{58B75599-1CDC-480B-89B8-4A34551A2E53}" type="pres">
      <dgm:prSet presAssocID="{2FCB518C-D2A7-4810-9020-080D78324CF3}" presName="hierRoot2" presStyleCnt="0"/>
      <dgm:spPr/>
    </dgm:pt>
    <dgm:pt modelId="{A774B173-A0F4-4376-A0E1-FA3A6E868842}" type="pres">
      <dgm:prSet presAssocID="{2FCB518C-D2A7-4810-9020-080D78324CF3}" presName="composite2" presStyleCnt="0"/>
      <dgm:spPr/>
    </dgm:pt>
    <dgm:pt modelId="{3539F708-7DD8-4C57-B13E-851DE284F2AE}" type="pres">
      <dgm:prSet presAssocID="{2FCB518C-D2A7-4810-9020-080D78324CF3}" presName="background2" presStyleLbl="node2" presStyleIdx="0" presStyleCnt="2"/>
      <dgm:spPr>
        <a:noFill/>
      </dgm:spPr>
    </dgm:pt>
    <dgm:pt modelId="{C36D90B9-926A-416B-944A-FF71B511C22D}" type="pres">
      <dgm:prSet presAssocID="{2FCB518C-D2A7-4810-9020-080D78324CF3}" presName="text2" presStyleLbl="fgAcc2" presStyleIdx="0" presStyleCnt="2" custScaleX="165784" custScaleY="183522">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pt>
    <dgm:pt modelId="{D858D7AE-6705-4F80-B5AB-C22EEB2DD09C}" type="pres">
      <dgm:prSet presAssocID="{EDC9D4D2-3BFA-4D20-A7EE-50BFAC792C5D}" presName="Name17" presStyleLbl="parChTrans1D3" presStyleIdx="0" presStyleCnt="4"/>
      <dgm:spPr/>
      <dgm:t>
        <a:bodyPr/>
        <a:lstStyle/>
        <a:p>
          <a:endParaRPr lang="en-US"/>
        </a:p>
      </dgm:t>
    </dgm:pt>
    <dgm:pt modelId="{20129AEE-089F-4F22-9ECC-F02A2DC29AA5}" type="pres">
      <dgm:prSet presAssocID="{0AD6CF64-84F2-41E0-A42B-BFF097D1DB4A}" presName="hierRoot3" presStyleCnt="0"/>
      <dgm:spPr/>
    </dgm:pt>
    <dgm:pt modelId="{1B69BE30-FD84-4840-AF2E-7E1035B9DE65}" type="pres">
      <dgm:prSet presAssocID="{0AD6CF64-84F2-41E0-A42B-BFF097D1DB4A}" presName="composite3" presStyleCnt="0"/>
      <dgm:spPr/>
    </dgm:pt>
    <dgm:pt modelId="{B8185FF3-0940-464B-94B7-77EB19E65326}" type="pres">
      <dgm:prSet presAssocID="{0AD6CF64-84F2-41E0-A42B-BFF097D1DB4A}" presName="background3" presStyleLbl="node3" presStyleIdx="0" presStyleCnt="4"/>
      <dgm:spPr>
        <a:noFill/>
      </dgm:spPr>
    </dgm:pt>
    <dgm:pt modelId="{6DFE3A6A-621F-46D7-8B83-7044018FA870}" type="pres">
      <dgm:prSet presAssocID="{0AD6CF64-84F2-41E0-A42B-BFF097D1DB4A}" presName="text3" presStyleLbl="fgAcc3" presStyleIdx="0" presStyleCnt="4" custScaleX="176916" custScaleY="68372" custLinFactNeighborX="4344" custLinFactNeighborY="-18209">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pt>
    <dgm:pt modelId="{21159415-1513-439E-BFCD-10F041D63B50}" type="pres">
      <dgm:prSet presAssocID="{49D31930-24B4-4F6E-98C5-FD1C51C6CA66}" presName="Name23" presStyleLbl="parChTrans1D4" presStyleIdx="0" presStyleCnt="1"/>
      <dgm:spPr/>
      <dgm:t>
        <a:bodyPr/>
        <a:lstStyle/>
        <a:p>
          <a:endParaRPr lang="en-US"/>
        </a:p>
      </dgm:t>
    </dgm:pt>
    <dgm:pt modelId="{2B944E1E-C374-4EA0-AC21-7A85C33C19B8}" type="pres">
      <dgm:prSet presAssocID="{1517A7A7-C31F-4179-BA0A-B4D492D57125}" presName="hierRoot4" presStyleCnt="0"/>
      <dgm:spPr/>
    </dgm:pt>
    <dgm:pt modelId="{AAA22E32-B832-49B9-8DBB-8E5FCA232714}" type="pres">
      <dgm:prSet presAssocID="{1517A7A7-C31F-4179-BA0A-B4D492D57125}" presName="composite4" presStyleCnt="0"/>
      <dgm:spPr/>
    </dgm:pt>
    <dgm:pt modelId="{4A7440EC-FE66-4805-BB02-A33C7ED0572C}" type="pres">
      <dgm:prSet presAssocID="{1517A7A7-C31F-4179-BA0A-B4D492D57125}" presName="background4" presStyleLbl="node4" presStyleIdx="0" presStyleCnt="1"/>
      <dgm:spPr>
        <a:noFill/>
      </dgm:spPr>
    </dgm:pt>
    <dgm:pt modelId="{187ED3E5-F94C-4293-A626-F680E9B6A538}" type="pres">
      <dgm:prSet presAssocID="{1517A7A7-C31F-4179-BA0A-B4D492D57125}" presName="text4" presStyleLbl="fgAcc4" presStyleIdx="0" presStyleCnt="1" custScaleX="176915" custScaleY="73164" custLinFactNeighborX="7487" custLinFactNeighborY="-34208">
        <dgm:presLayoutVars>
          <dgm:chPref val="3"/>
        </dgm:presLayoutVars>
      </dgm:prSet>
      <dgm:spPr/>
      <dgm:t>
        <a:bodyPr/>
        <a:lstStyle/>
        <a:p>
          <a:endParaRPr lang="en-US"/>
        </a:p>
      </dgm:t>
    </dgm:pt>
    <dgm:pt modelId="{EB5AF053-B7B3-4121-B3F2-B9C492B9D836}" type="pres">
      <dgm:prSet presAssocID="{1517A7A7-C31F-4179-BA0A-B4D492D57125}" presName="hierChild5" presStyleCnt="0"/>
      <dgm:spPr/>
    </dgm:pt>
    <dgm:pt modelId="{75AF9C52-A402-42B4-AA6F-4F3C6FF8C4EB}" type="pres">
      <dgm:prSet presAssocID="{AF6C122F-F5AB-405D-A770-47CB2AF37F8F}" presName="Name10" presStyleLbl="parChTrans1D2" presStyleIdx="1" presStyleCnt="2"/>
      <dgm:spPr/>
      <dgm:t>
        <a:bodyPr/>
        <a:lstStyle/>
        <a:p>
          <a:endParaRPr lang="en-US"/>
        </a:p>
      </dgm:t>
    </dgm:pt>
    <dgm:pt modelId="{A11F992B-D290-4741-9E17-65BFD05FB5D5}" type="pres">
      <dgm:prSet presAssocID="{8D072270-A7D3-420C-B2DF-B511C3F68766}" presName="hierRoot2" presStyleCnt="0"/>
      <dgm:spPr/>
    </dgm:pt>
    <dgm:pt modelId="{7207E8D8-7324-48DA-AAB2-DE256D3D2C20}" type="pres">
      <dgm:prSet presAssocID="{8D072270-A7D3-420C-B2DF-B511C3F68766}" presName="composite2" presStyleCnt="0"/>
      <dgm:spPr/>
    </dgm:pt>
    <dgm:pt modelId="{050B08FB-3B4D-4C6E-899D-48B895B25676}" type="pres">
      <dgm:prSet presAssocID="{8D072270-A7D3-420C-B2DF-B511C3F68766}" presName="background2" presStyleLbl="node2" presStyleIdx="1" presStyleCnt="2"/>
      <dgm:spPr>
        <a:noFill/>
      </dgm:spPr>
    </dgm:pt>
    <dgm:pt modelId="{73FF5581-490F-481B-BA85-29D7576CEB86}" type="pres">
      <dgm:prSet presAssocID="{8D072270-A7D3-420C-B2DF-B511C3F68766}" presName="text2" presStyleLbl="fgAcc2" presStyleIdx="1" presStyleCnt="2">
        <dgm:presLayoutVars>
          <dgm:chPref val="3"/>
        </dgm:presLayoutVars>
      </dgm:prSet>
      <dgm:spPr/>
      <dgm:t>
        <a:bodyPr/>
        <a:lstStyle/>
        <a:p>
          <a:endParaRPr lang="en-US"/>
        </a:p>
      </dgm:t>
    </dgm:pt>
    <dgm:pt modelId="{553AEFC3-7CAA-4375-B431-57E50353B26F}" type="pres">
      <dgm:prSet presAssocID="{8D072270-A7D3-420C-B2DF-B511C3F68766}" presName="hierChild3" presStyleCnt="0"/>
      <dgm:spPr/>
    </dgm:pt>
    <dgm:pt modelId="{28C2B8E5-C9BC-446E-B47C-E296B2C2A4C9}" type="pres">
      <dgm:prSet presAssocID="{83ACC719-B8CA-41F4-A790-64BA5A8EE5FB}" presName="Name17" presStyleLbl="parChTrans1D3" presStyleIdx="1" presStyleCnt="4"/>
      <dgm:spPr/>
      <dgm:t>
        <a:bodyPr/>
        <a:lstStyle/>
        <a:p>
          <a:endParaRPr lang="en-US"/>
        </a:p>
      </dgm:t>
    </dgm:pt>
    <dgm:pt modelId="{8C43BC9B-D017-4A60-833E-0F848BAB6E73}" type="pres">
      <dgm:prSet presAssocID="{78697BC6-01BB-47E9-95EB-0231014280F9}" presName="hierRoot3" presStyleCnt="0"/>
      <dgm:spPr/>
    </dgm:pt>
    <dgm:pt modelId="{A4F19E07-D095-44B0-87C8-2F430E321490}" type="pres">
      <dgm:prSet presAssocID="{78697BC6-01BB-47E9-95EB-0231014280F9}" presName="composite3" presStyleCnt="0"/>
      <dgm:spPr/>
    </dgm:pt>
    <dgm:pt modelId="{2871E1E6-98B3-4673-A57F-774BABFFE09D}" type="pres">
      <dgm:prSet presAssocID="{78697BC6-01BB-47E9-95EB-0231014280F9}" presName="background3" presStyleLbl="node3" presStyleIdx="1" presStyleCnt="4"/>
      <dgm:spPr>
        <a:noFill/>
      </dgm:spPr>
    </dgm:pt>
    <dgm:pt modelId="{1DB8E315-9F2D-4094-B12E-3D85771627EA}" type="pres">
      <dgm:prSet presAssocID="{78697BC6-01BB-47E9-95EB-0231014280F9}" presName="text3" presStyleLbl="fgAcc3" presStyleIdx="1" presStyleCnt="4" custScaleX="118137" custScaleY="262663">
        <dgm:presLayoutVars>
          <dgm:chPref val="3"/>
        </dgm:presLayoutVars>
      </dgm:prSet>
      <dgm:spPr/>
      <dgm:t>
        <a:bodyPr/>
        <a:lstStyle/>
        <a:p>
          <a:endParaRPr lang="en-US"/>
        </a:p>
      </dgm:t>
    </dgm:pt>
    <dgm:pt modelId="{8ABD97A9-F3FD-4E0A-82D1-BE567CDDD7BC}" type="pres">
      <dgm:prSet presAssocID="{78697BC6-01BB-47E9-95EB-0231014280F9}" presName="hierChild4" presStyleCnt="0"/>
      <dgm:spPr/>
    </dgm:pt>
    <dgm:pt modelId="{5C512E60-54C4-4150-9133-E12851AB9DE8}" type="pres">
      <dgm:prSet presAssocID="{2659E342-01BB-4276-BB4A-C03A451F63D6}" presName="Name17" presStyleLbl="parChTrans1D3" presStyleIdx="2" presStyleCnt="4"/>
      <dgm:spPr/>
      <dgm:t>
        <a:bodyPr/>
        <a:lstStyle/>
        <a:p>
          <a:endParaRPr lang="en-US"/>
        </a:p>
      </dgm:t>
    </dgm:pt>
    <dgm:pt modelId="{760E09C2-A273-4F5D-B8BA-FCD8D6CBA44A}" type="pres">
      <dgm:prSet presAssocID="{84B890BB-0210-47C1-9C27-981911FF816F}" presName="hierRoot3" presStyleCnt="0"/>
      <dgm:spPr/>
    </dgm:pt>
    <dgm:pt modelId="{29F4F381-A696-4AFB-9529-B7B83C9081E4}" type="pres">
      <dgm:prSet presAssocID="{84B890BB-0210-47C1-9C27-981911FF816F}" presName="composite3" presStyleCnt="0"/>
      <dgm:spPr/>
    </dgm:pt>
    <dgm:pt modelId="{DA2C9FEF-32A9-42A2-B935-3EA5B15BD91D}" type="pres">
      <dgm:prSet presAssocID="{84B890BB-0210-47C1-9C27-981911FF816F}" presName="background3" presStyleLbl="node3" presStyleIdx="2" presStyleCnt="4"/>
      <dgm:spPr>
        <a:noFill/>
      </dgm:spPr>
    </dgm:pt>
    <dgm:pt modelId="{542E583D-DD4A-44DE-8AAD-CDECD9B9534B}" type="pres">
      <dgm:prSet presAssocID="{84B890BB-0210-47C1-9C27-981911FF816F}" presName="text3" presStyleLbl="fgAcc3" presStyleIdx="2" presStyleCnt="4" custScaleX="96457" custScaleY="119595">
        <dgm:presLayoutVars>
          <dgm:chPref val="3"/>
        </dgm:presLayoutVars>
      </dgm:prSet>
      <dgm:spPr/>
      <dgm:t>
        <a:bodyPr/>
        <a:lstStyle/>
        <a:p>
          <a:endParaRPr lang="en-US"/>
        </a:p>
      </dgm:t>
    </dgm:pt>
    <dgm:pt modelId="{75C9312B-4263-463E-9C02-E54CA66E6F92}" type="pres">
      <dgm:prSet presAssocID="{84B890BB-0210-47C1-9C27-981911FF816F}" presName="hierChild4" presStyleCnt="0"/>
      <dgm:spPr/>
    </dgm:pt>
    <dgm:pt modelId="{29D97722-064B-4238-A074-349F826ACAE0}" type="pres">
      <dgm:prSet presAssocID="{9E9BC2DA-627F-4675-AC5B-D13F747BA43F}" presName="Name17" presStyleLbl="parChTrans1D3" presStyleIdx="3" presStyleCnt="4"/>
      <dgm:spPr/>
      <dgm:t>
        <a:bodyPr/>
        <a:lstStyle/>
        <a:p>
          <a:endParaRPr lang="en-US"/>
        </a:p>
      </dgm:t>
    </dgm:pt>
    <dgm:pt modelId="{225BC5AC-08D6-48B0-B464-BBB37694D264}" type="pres">
      <dgm:prSet presAssocID="{C023263D-A371-40F9-97D3-C1BFC5A2F2BD}" presName="hierRoot3" presStyleCnt="0"/>
      <dgm:spPr/>
    </dgm:pt>
    <dgm:pt modelId="{7CEF405E-D6C0-468D-8C14-5AABC83E67C6}" type="pres">
      <dgm:prSet presAssocID="{C023263D-A371-40F9-97D3-C1BFC5A2F2BD}" presName="composite3" presStyleCnt="0"/>
      <dgm:spPr/>
    </dgm:pt>
    <dgm:pt modelId="{B6FE1F93-B7A8-4BD2-977C-3C871508D1FC}" type="pres">
      <dgm:prSet presAssocID="{C023263D-A371-40F9-97D3-C1BFC5A2F2BD}" presName="background3" presStyleLbl="node3" presStyleIdx="3" presStyleCnt="4"/>
      <dgm:spPr>
        <a:noFill/>
      </dgm:spPr>
    </dgm:pt>
    <dgm:pt modelId="{CF84D745-BBF8-433D-863C-CB2855AA93A8}" type="pres">
      <dgm:prSet presAssocID="{C023263D-A371-40F9-97D3-C1BFC5A2F2BD}" presName="text3" presStyleLbl="fgAcc3" presStyleIdx="3" presStyleCnt="4" custScaleX="76731" custScaleY="140036">
        <dgm:presLayoutVars>
          <dgm:chPref val="3"/>
        </dgm:presLayoutVars>
      </dgm:prSet>
      <dgm:spPr/>
      <dgm:t>
        <a:bodyPr/>
        <a:lstStyle/>
        <a:p>
          <a:endParaRPr lang="en-US"/>
        </a:p>
      </dgm:t>
    </dgm:pt>
    <dgm:pt modelId="{DA8D12B6-A9AE-417D-8CA2-9BC280D2E467}" type="pres">
      <dgm:prSet presAssocID="{C023263D-A371-40F9-97D3-C1BFC5A2F2BD}" presName="hierChild4" presStyleCnt="0"/>
      <dgm:spPr/>
    </dgm:pt>
  </dgm:ptLst>
  <dgm:cxnLst>
    <dgm:cxn modelId="{F74EE202-5974-4D85-A5E8-08FD08E5DED9}" type="presOf" srcId="{49D31930-24B4-4F6E-98C5-FD1C51C6CA66}" destId="{21159415-1513-439E-BFCD-10F041D63B50}" srcOrd="0" destOrd="0" presId="urn:microsoft.com/office/officeart/2005/8/layout/hierarchy1"/>
    <dgm:cxn modelId="{5D74257D-DB3A-484A-800A-5D821778A030}" type="presOf" srcId="{2FCB518C-D2A7-4810-9020-080D78324CF3}" destId="{C36D90B9-926A-416B-944A-FF71B511C22D}" srcOrd="0" destOrd="0" presId="urn:microsoft.com/office/officeart/2005/8/layout/hierarchy1"/>
    <dgm:cxn modelId="{C3A02580-45E4-44F6-8114-9471E6D72A1B}" type="presOf" srcId="{83ACC719-B8CA-41F4-A790-64BA5A8EE5FB}" destId="{28C2B8E5-C9BC-446E-B47C-E296B2C2A4C9}" srcOrd="0" destOrd="0" presId="urn:microsoft.com/office/officeart/2005/8/layout/hierarchy1"/>
    <dgm:cxn modelId="{83E0C346-C28D-4534-ADAA-B12BAF9A8D8E}" srcId="{8D072270-A7D3-420C-B2DF-B511C3F68766}" destId="{C023263D-A371-40F9-97D3-C1BFC5A2F2BD}" srcOrd="2" destOrd="0" parTransId="{9E9BC2DA-627F-4675-AC5B-D13F747BA43F}" sibTransId="{93312E1A-3214-48A0-B9A4-5566FB9B1206}"/>
    <dgm:cxn modelId="{CA1CF469-A721-42E8-AD93-E99E5AC1BD4A}" srcId="{7FA2D91A-097B-4DA2-964C-AB8E88B88633}" destId="{8D072270-A7D3-420C-B2DF-B511C3F68766}" srcOrd="1" destOrd="0" parTransId="{AF6C122F-F5AB-405D-A770-47CB2AF37F8F}" sibTransId="{FE8B3FAE-80B7-40AE-AE01-76076255D3A7}"/>
    <dgm:cxn modelId="{9486DCF9-A960-47BC-9438-FD803E3FA74C}" type="presOf" srcId="{7FA2D91A-097B-4DA2-964C-AB8E88B88633}" destId="{1594B0CC-578B-4A84-BDBE-197A8722F25A}" srcOrd="0" destOrd="0" presId="urn:microsoft.com/office/officeart/2005/8/layout/hierarchy1"/>
    <dgm:cxn modelId="{89ED28E4-345C-4D68-847C-81F903A15DB3}" type="presOf" srcId="{7FB3E9DE-50A4-4186-B369-017E6DDC716F}" destId="{0880257A-38E5-416B-A879-EFFB01ED6C1D}"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9CF3506B-10B5-4268-B305-7CFE4DA03870}" type="presOf" srcId="{8D072270-A7D3-420C-B2DF-B511C3F68766}" destId="{73FF5581-490F-481B-BA85-29D7576CEB86}" srcOrd="0" destOrd="0" presId="urn:microsoft.com/office/officeart/2005/8/layout/hierarchy1"/>
    <dgm:cxn modelId="{13C5A18E-4AC6-4088-B077-E1CA031F5520}" type="presOf" srcId="{1517A7A7-C31F-4179-BA0A-B4D492D57125}" destId="{187ED3E5-F94C-4293-A626-F680E9B6A538}" srcOrd="0" destOrd="0" presId="urn:microsoft.com/office/officeart/2005/8/layout/hierarchy1"/>
    <dgm:cxn modelId="{1856DF01-A2F0-4E78-9993-5D04BCCA2CEE}" type="presOf" srcId="{EDC9D4D2-3BFA-4D20-A7EE-50BFAC792C5D}" destId="{D858D7AE-6705-4F80-B5AB-C22EEB2DD09C}" srcOrd="0" destOrd="0" presId="urn:microsoft.com/office/officeart/2005/8/layout/hierarchy1"/>
    <dgm:cxn modelId="{8D18E586-13EF-4A98-A0FA-0380B187C195}" type="presOf" srcId="{39EE3D3F-68DF-4370-9391-A3255C401376}" destId="{6D52980E-AF3D-4A1B-ADFA-2731E4CD6746}" srcOrd="0" destOrd="0" presId="urn:microsoft.com/office/officeart/2005/8/layout/hierarchy1"/>
    <dgm:cxn modelId="{69B8A988-A647-4161-B995-85FE57E11490}" srcId="{8D072270-A7D3-420C-B2DF-B511C3F68766}" destId="{78697BC6-01BB-47E9-95EB-0231014280F9}" srcOrd="0" destOrd="0" parTransId="{83ACC719-B8CA-41F4-A790-64BA5A8EE5FB}" sibTransId="{223A33ED-8666-4B86-9766-746A4AF4C2B7}"/>
    <dgm:cxn modelId="{99D7CED6-022A-458C-9EB9-22516B665F26}" srcId="{7FA2D91A-097B-4DA2-964C-AB8E88B88633}" destId="{2FCB518C-D2A7-4810-9020-080D78324CF3}" srcOrd="0" destOrd="0" parTransId="{39EE3D3F-68DF-4370-9391-A3255C401376}" sibTransId="{A749D909-B106-454D-993D-E109608D93BA}"/>
    <dgm:cxn modelId="{9C09356F-74D5-4A4B-9622-6427A23E3CBC}" type="presOf" srcId="{78697BC6-01BB-47E9-95EB-0231014280F9}" destId="{1DB8E315-9F2D-4094-B12E-3D85771627EA}" srcOrd="0" destOrd="0" presId="urn:microsoft.com/office/officeart/2005/8/layout/hierarchy1"/>
    <dgm:cxn modelId="{6E6405EB-DE9E-4241-A4B3-09D36EC4FC63}" srcId="{8D072270-A7D3-420C-B2DF-B511C3F68766}" destId="{84B890BB-0210-47C1-9C27-981911FF816F}" srcOrd="1" destOrd="0" parTransId="{2659E342-01BB-4276-BB4A-C03A451F63D6}" sibTransId="{2204DA16-2A6F-4846-B237-1543DF64DC30}"/>
    <dgm:cxn modelId="{40BE88F5-AF0F-46A2-8063-916FB67D5995}" type="presOf" srcId="{C023263D-A371-40F9-97D3-C1BFC5A2F2BD}" destId="{CF84D745-BBF8-433D-863C-CB2855AA93A8}" srcOrd="0" destOrd="0" presId="urn:microsoft.com/office/officeart/2005/8/layout/hierarchy1"/>
    <dgm:cxn modelId="{CABB9D61-08F9-4555-9BD2-F681C63BC31E}" type="presOf" srcId="{9E9BC2DA-627F-4675-AC5B-D13F747BA43F}" destId="{29D97722-064B-4238-A074-349F826ACAE0}" srcOrd="0" destOrd="0" presId="urn:microsoft.com/office/officeart/2005/8/layout/hierarchy1"/>
    <dgm:cxn modelId="{34C8EF7D-D63B-470D-8A20-1002498F77E8}" type="presOf" srcId="{2659E342-01BB-4276-BB4A-C03A451F63D6}" destId="{5C512E60-54C4-4150-9133-E12851AB9DE8}" srcOrd="0" destOrd="0" presId="urn:microsoft.com/office/officeart/2005/8/layout/hierarchy1"/>
    <dgm:cxn modelId="{617162F1-640C-42D8-903F-2218F1E489EB}" type="presOf" srcId="{0AD6CF64-84F2-41E0-A42B-BFF097D1DB4A}" destId="{6DFE3A6A-621F-46D7-8B83-7044018FA870}" srcOrd="0" destOrd="0" presId="urn:microsoft.com/office/officeart/2005/8/layout/hierarchy1"/>
    <dgm:cxn modelId="{EB485AE3-B87A-4420-A5F1-5EBCED408763}" srcId="{0AD6CF64-84F2-41E0-A42B-BFF097D1DB4A}" destId="{1517A7A7-C31F-4179-BA0A-B4D492D57125}" srcOrd="0" destOrd="0" parTransId="{49D31930-24B4-4F6E-98C5-FD1C51C6CA66}" sibTransId="{1448D8F9-A233-4F7D-B6F0-731395D3F4AD}"/>
    <dgm:cxn modelId="{0BAAE462-B204-494B-9164-FDDFEFC9C601}" type="presOf" srcId="{84B890BB-0210-47C1-9C27-981911FF816F}" destId="{542E583D-DD4A-44DE-8AAD-CDECD9B9534B}"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3BBA2354-C453-4D46-B1E5-C1F3F92A1E0F}" type="presOf" srcId="{AF6C122F-F5AB-405D-A770-47CB2AF37F8F}" destId="{75AF9C52-A402-42B4-AA6F-4F3C6FF8C4EB}" srcOrd="0" destOrd="0" presId="urn:microsoft.com/office/officeart/2005/8/layout/hierarchy1"/>
    <dgm:cxn modelId="{058B6740-2128-4166-9084-BD737FDBC408}" type="presParOf" srcId="{0880257A-38E5-416B-A879-EFFB01ED6C1D}" destId="{458526E1-3A24-4F91-A317-BB6BA85C2C97}" srcOrd="0" destOrd="0" presId="urn:microsoft.com/office/officeart/2005/8/layout/hierarchy1"/>
    <dgm:cxn modelId="{EDD8B1A7-D7A8-4EC2-908A-CEFA3F616CFF}" type="presParOf" srcId="{458526E1-3A24-4F91-A317-BB6BA85C2C97}" destId="{D973A2E3-1D27-4DC4-A47A-389FE99CD902}" srcOrd="0" destOrd="0" presId="urn:microsoft.com/office/officeart/2005/8/layout/hierarchy1"/>
    <dgm:cxn modelId="{350F5C5D-5C4C-4380-9982-AF81502F14B4}" type="presParOf" srcId="{D973A2E3-1D27-4DC4-A47A-389FE99CD902}" destId="{7220B3B1-F9F5-4B20-8545-952A74DA7491}" srcOrd="0" destOrd="0" presId="urn:microsoft.com/office/officeart/2005/8/layout/hierarchy1"/>
    <dgm:cxn modelId="{611D2D39-863B-4BA2-9D56-C07D4E12E1FB}" type="presParOf" srcId="{D973A2E3-1D27-4DC4-A47A-389FE99CD902}" destId="{1594B0CC-578B-4A84-BDBE-197A8722F25A}" srcOrd="1" destOrd="0" presId="urn:microsoft.com/office/officeart/2005/8/layout/hierarchy1"/>
    <dgm:cxn modelId="{255C6FF9-D515-4027-9537-52A05A6AF1E2}" type="presParOf" srcId="{458526E1-3A24-4F91-A317-BB6BA85C2C97}" destId="{60151952-EFF1-4944-A1A7-B25909984F89}" srcOrd="1" destOrd="0" presId="urn:microsoft.com/office/officeart/2005/8/layout/hierarchy1"/>
    <dgm:cxn modelId="{ED97B4F5-CC77-4694-BE3C-637AE9479BA1}" type="presParOf" srcId="{60151952-EFF1-4944-A1A7-B25909984F89}" destId="{6D52980E-AF3D-4A1B-ADFA-2731E4CD6746}" srcOrd="0" destOrd="0" presId="urn:microsoft.com/office/officeart/2005/8/layout/hierarchy1"/>
    <dgm:cxn modelId="{2ABD4427-6719-4AC7-A33C-2D760D21FFCB}" type="presParOf" srcId="{60151952-EFF1-4944-A1A7-B25909984F89}" destId="{58B75599-1CDC-480B-89B8-4A34551A2E53}" srcOrd="1" destOrd="0" presId="urn:microsoft.com/office/officeart/2005/8/layout/hierarchy1"/>
    <dgm:cxn modelId="{5E64D4B6-C440-4773-892A-175FF1B1AAA8}" type="presParOf" srcId="{58B75599-1CDC-480B-89B8-4A34551A2E53}" destId="{A774B173-A0F4-4376-A0E1-FA3A6E868842}" srcOrd="0" destOrd="0" presId="urn:microsoft.com/office/officeart/2005/8/layout/hierarchy1"/>
    <dgm:cxn modelId="{45AB5639-F162-4EFB-AF6D-34819A86BDAD}" type="presParOf" srcId="{A774B173-A0F4-4376-A0E1-FA3A6E868842}" destId="{3539F708-7DD8-4C57-B13E-851DE284F2AE}" srcOrd="0" destOrd="0" presId="urn:microsoft.com/office/officeart/2005/8/layout/hierarchy1"/>
    <dgm:cxn modelId="{83A9C155-3648-4035-968B-0E3636768532}" type="presParOf" srcId="{A774B173-A0F4-4376-A0E1-FA3A6E868842}" destId="{C36D90B9-926A-416B-944A-FF71B511C22D}" srcOrd="1" destOrd="0" presId="urn:microsoft.com/office/officeart/2005/8/layout/hierarchy1"/>
    <dgm:cxn modelId="{693DF323-2C82-4A7E-9419-9345B5374193}" type="presParOf" srcId="{58B75599-1CDC-480B-89B8-4A34551A2E53}" destId="{447B2567-AFE2-4CAF-B3AF-25E632B7C6F6}" srcOrd="1" destOrd="0" presId="urn:microsoft.com/office/officeart/2005/8/layout/hierarchy1"/>
    <dgm:cxn modelId="{65768508-7BFC-481F-8A49-A3752C1BDD70}" type="presParOf" srcId="{447B2567-AFE2-4CAF-B3AF-25E632B7C6F6}" destId="{D858D7AE-6705-4F80-B5AB-C22EEB2DD09C}" srcOrd="0" destOrd="0" presId="urn:microsoft.com/office/officeart/2005/8/layout/hierarchy1"/>
    <dgm:cxn modelId="{D97B7045-2BC7-4734-8701-315294AE342A}" type="presParOf" srcId="{447B2567-AFE2-4CAF-B3AF-25E632B7C6F6}" destId="{20129AEE-089F-4F22-9ECC-F02A2DC29AA5}" srcOrd="1" destOrd="0" presId="urn:microsoft.com/office/officeart/2005/8/layout/hierarchy1"/>
    <dgm:cxn modelId="{050D5462-9D94-48D5-A118-31118B5A1BE2}" type="presParOf" srcId="{20129AEE-089F-4F22-9ECC-F02A2DC29AA5}" destId="{1B69BE30-FD84-4840-AF2E-7E1035B9DE65}" srcOrd="0" destOrd="0" presId="urn:microsoft.com/office/officeart/2005/8/layout/hierarchy1"/>
    <dgm:cxn modelId="{35FE7671-43D7-4C3C-80DD-7642AEA759E5}" type="presParOf" srcId="{1B69BE30-FD84-4840-AF2E-7E1035B9DE65}" destId="{B8185FF3-0940-464B-94B7-77EB19E65326}" srcOrd="0" destOrd="0" presId="urn:microsoft.com/office/officeart/2005/8/layout/hierarchy1"/>
    <dgm:cxn modelId="{4C779042-ECF6-4863-B41A-E88345DE5415}" type="presParOf" srcId="{1B69BE30-FD84-4840-AF2E-7E1035B9DE65}" destId="{6DFE3A6A-621F-46D7-8B83-7044018FA870}" srcOrd="1" destOrd="0" presId="urn:microsoft.com/office/officeart/2005/8/layout/hierarchy1"/>
    <dgm:cxn modelId="{2FA2E18A-4387-48C1-8497-18C7991A9FDF}" type="presParOf" srcId="{20129AEE-089F-4F22-9ECC-F02A2DC29AA5}" destId="{F09E059B-85EA-4BFA-9D35-0A02BCAE196B}" srcOrd="1" destOrd="0" presId="urn:microsoft.com/office/officeart/2005/8/layout/hierarchy1"/>
    <dgm:cxn modelId="{22B8E912-DED2-41AF-912D-679BA1BDE7C5}" type="presParOf" srcId="{F09E059B-85EA-4BFA-9D35-0A02BCAE196B}" destId="{21159415-1513-439E-BFCD-10F041D63B50}" srcOrd="0" destOrd="0" presId="urn:microsoft.com/office/officeart/2005/8/layout/hierarchy1"/>
    <dgm:cxn modelId="{407D011A-12AE-476D-80F1-DB738F2A7187}" type="presParOf" srcId="{F09E059B-85EA-4BFA-9D35-0A02BCAE196B}" destId="{2B944E1E-C374-4EA0-AC21-7A85C33C19B8}" srcOrd="1" destOrd="0" presId="urn:microsoft.com/office/officeart/2005/8/layout/hierarchy1"/>
    <dgm:cxn modelId="{B2043857-9137-48F9-B9CF-09AB0BE5B7EC}" type="presParOf" srcId="{2B944E1E-C374-4EA0-AC21-7A85C33C19B8}" destId="{AAA22E32-B832-49B9-8DBB-8E5FCA232714}" srcOrd="0" destOrd="0" presId="urn:microsoft.com/office/officeart/2005/8/layout/hierarchy1"/>
    <dgm:cxn modelId="{B632F497-905E-4977-962D-ED5E50A7ED11}" type="presParOf" srcId="{AAA22E32-B832-49B9-8DBB-8E5FCA232714}" destId="{4A7440EC-FE66-4805-BB02-A33C7ED0572C}" srcOrd="0" destOrd="0" presId="urn:microsoft.com/office/officeart/2005/8/layout/hierarchy1"/>
    <dgm:cxn modelId="{F7DF2D05-7B94-4A93-A301-902B665C7559}" type="presParOf" srcId="{AAA22E32-B832-49B9-8DBB-8E5FCA232714}" destId="{187ED3E5-F94C-4293-A626-F680E9B6A538}" srcOrd="1" destOrd="0" presId="urn:microsoft.com/office/officeart/2005/8/layout/hierarchy1"/>
    <dgm:cxn modelId="{6C4DD264-EBA1-427C-AE1C-BB87BD7E3C0A}" type="presParOf" srcId="{2B944E1E-C374-4EA0-AC21-7A85C33C19B8}" destId="{EB5AF053-B7B3-4121-B3F2-B9C492B9D836}" srcOrd="1" destOrd="0" presId="urn:microsoft.com/office/officeart/2005/8/layout/hierarchy1"/>
    <dgm:cxn modelId="{2A6FB9C6-D90F-41E0-A24B-E24B7410FE67}" type="presParOf" srcId="{60151952-EFF1-4944-A1A7-B25909984F89}" destId="{75AF9C52-A402-42B4-AA6F-4F3C6FF8C4EB}" srcOrd="2" destOrd="0" presId="urn:microsoft.com/office/officeart/2005/8/layout/hierarchy1"/>
    <dgm:cxn modelId="{9B661879-8EFE-4D8B-8AD2-155A4729A702}" type="presParOf" srcId="{60151952-EFF1-4944-A1A7-B25909984F89}" destId="{A11F992B-D290-4741-9E17-65BFD05FB5D5}" srcOrd="3" destOrd="0" presId="urn:microsoft.com/office/officeart/2005/8/layout/hierarchy1"/>
    <dgm:cxn modelId="{53C610C3-B7A7-48E8-924B-C2FAB2A71167}" type="presParOf" srcId="{A11F992B-D290-4741-9E17-65BFD05FB5D5}" destId="{7207E8D8-7324-48DA-AAB2-DE256D3D2C20}" srcOrd="0" destOrd="0" presId="urn:microsoft.com/office/officeart/2005/8/layout/hierarchy1"/>
    <dgm:cxn modelId="{6F5E0F46-E637-4B0C-9640-D1BEEEDF5FD1}" type="presParOf" srcId="{7207E8D8-7324-48DA-AAB2-DE256D3D2C20}" destId="{050B08FB-3B4D-4C6E-899D-48B895B25676}" srcOrd="0" destOrd="0" presId="urn:microsoft.com/office/officeart/2005/8/layout/hierarchy1"/>
    <dgm:cxn modelId="{63C16887-AD05-4895-96BF-944D391500BB}" type="presParOf" srcId="{7207E8D8-7324-48DA-AAB2-DE256D3D2C20}" destId="{73FF5581-490F-481B-BA85-29D7576CEB86}" srcOrd="1" destOrd="0" presId="urn:microsoft.com/office/officeart/2005/8/layout/hierarchy1"/>
    <dgm:cxn modelId="{9CC5BDEB-B4DD-4B24-AB8F-8C8AD7A1F99A}" type="presParOf" srcId="{A11F992B-D290-4741-9E17-65BFD05FB5D5}" destId="{553AEFC3-7CAA-4375-B431-57E50353B26F}" srcOrd="1" destOrd="0" presId="urn:microsoft.com/office/officeart/2005/8/layout/hierarchy1"/>
    <dgm:cxn modelId="{19E119A1-1E9F-4332-AE5F-4CC5B9F79642}" type="presParOf" srcId="{553AEFC3-7CAA-4375-B431-57E50353B26F}" destId="{28C2B8E5-C9BC-446E-B47C-E296B2C2A4C9}" srcOrd="0" destOrd="0" presId="urn:microsoft.com/office/officeart/2005/8/layout/hierarchy1"/>
    <dgm:cxn modelId="{354F6711-1013-498F-BAFB-1B5FBF3C1524}" type="presParOf" srcId="{553AEFC3-7CAA-4375-B431-57E50353B26F}" destId="{8C43BC9B-D017-4A60-833E-0F848BAB6E73}" srcOrd="1" destOrd="0" presId="urn:microsoft.com/office/officeart/2005/8/layout/hierarchy1"/>
    <dgm:cxn modelId="{7EEF92ED-54C6-4036-892F-DAB4B4DA0AD9}" type="presParOf" srcId="{8C43BC9B-D017-4A60-833E-0F848BAB6E73}" destId="{A4F19E07-D095-44B0-87C8-2F430E321490}" srcOrd="0" destOrd="0" presId="urn:microsoft.com/office/officeart/2005/8/layout/hierarchy1"/>
    <dgm:cxn modelId="{9A7D209E-854A-41DA-B0A4-95A5CA1B71BD}" type="presParOf" srcId="{A4F19E07-D095-44B0-87C8-2F430E321490}" destId="{2871E1E6-98B3-4673-A57F-774BABFFE09D}" srcOrd="0" destOrd="0" presId="urn:microsoft.com/office/officeart/2005/8/layout/hierarchy1"/>
    <dgm:cxn modelId="{B12ACAE4-FBFB-40D0-A315-4F1698C3BD4D}" type="presParOf" srcId="{A4F19E07-D095-44B0-87C8-2F430E321490}" destId="{1DB8E315-9F2D-4094-B12E-3D85771627EA}" srcOrd="1" destOrd="0" presId="urn:microsoft.com/office/officeart/2005/8/layout/hierarchy1"/>
    <dgm:cxn modelId="{4F2FDB88-BE29-442A-A11F-C65DC0D8BB61}" type="presParOf" srcId="{8C43BC9B-D017-4A60-833E-0F848BAB6E73}" destId="{8ABD97A9-F3FD-4E0A-82D1-BE567CDDD7BC}" srcOrd="1" destOrd="0" presId="urn:microsoft.com/office/officeart/2005/8/layout/hierarchy1"/>
    <dgm:cxn modelId="{99B671E8-AD86-403B-BA24-6E5963BA517B}" type="presParOf" srcId="{553AEFC3-7CAA-4375-B431-57E50353B26F}" destId="{5C512E60-54C4-4150-9133-E12851AB9DE8}" srcOrd="2" destOrd="0" presId="urn:microsoft.com/office/officeart/2005/8/layout/hierarchy1"/>
    <dgm:cxn modelId="{EBB09B0E-5A6B-412C-A74C-FF4F60149064}" type="presParOf" srcId="{553AEFC3-7CAA-4375-B431-57E50353B26F}" destId="{760E09C2-A273-4F5D-B8BA-FCD8D6CBA44A}" srcOrd="3" destOrd="0" presId="urn:microsoft.com/office/officeart/2005/8/layout/hierarchy1"/>
    <dgm:cxn modelId="{197F3694-5F9D-463F-BC02-2BE8BE5FE87B}" type="presParOf" srcId="{760E09C2-A273-4F5D-B8BA-FCD8D6CBA44A}" destId="{29F4F381-A696-4AFB-9529-B7B83C9081E4}" srcOrd="0" destOrd="0" presId="urn:microsoft.com/office/officeart/2005/8/layout/hierarchy1"/>
    <dgm:cxn modelId="{9EF7EF5F-370C-4B89-AC29-18746FA97A6E}" type="presParOf" srcId="{29F4F381-A696-4AFB-9529-B7B83C9081E4}" destId="{DA2C9FEF-32A9-42A2-B935-3EA5B15BD91D}" srcOrd="0" destOrd="0" presId="urn:microsoft.com/office/officeart/2005/8/layout/hierarchy1"/>
    <dgm:cxn modelId="{DFDE358C-0924-4C48-93C7-BB71E03A65B3}" type="presParOf" srcId="{29F4F381-A696-4AFB-9529-B7B83C9081E4}" destId="{542E583D-DD4A-44DE-8AAD-CDECD9B9534B}" srcOrd="1" destOrd="0" presId="urn:microsoft.com/office/officeart/2005/8/layout/hierarchy1"/>
    <dgm:cxn modelId="{ACCD3489-6E14-4889-947F-2CB356287332}" type="presParOf" srcId="{760E09C2-A273-4F5D-B8BA-FCD8D6CBA44A}" destId="{75C9312B-4263-463E-9C02-E54CA66E6F92}" srcOrd="1" destOrd="0" presId="urn:microsoft.com/office/officeart/2005/8/layout/hierarchy1"/>
    <dgm:cxn modelId="{37409337-5D55-4183-BE9A-947ACA3DFBC5}" type="presParOf" srcId="{553AEFC3-7CAA-4375-B431-57E50353B26F}" destId="{29D97722-064B-4238-A074-349F826ACAE0}" srcOrd="4" destOrd="0" presId="urn:microsoft.com/office/officeart/2005/8/layout/hierarchy1"/>
    <dgm:cxn modelId="{29A0F410-6BDD-4103-BC5F-8D4045C4DC68}" type="presParOf" srcId="{553AEFC3-7CAA-4375-B431-57E50353B26F}" destId="{225BC5AC-08D6-48B0-B464-BBB37694D264}" srcOrd="5" destOrd="0" presId="urn:microsoft.com/office/officeart/2005/8/layout/hierarchy1"/>
    <dgm:cxn modelId="{17F16722-5E06-4AA3-878A-55FC5BEF607F}" type="presParOf" srcId="{225BC5AC-08D6-48B0-B464-BBB37694D264}" destId="{7CEF405E-D6C0-468D-8C14-5AABC83E67C6}" srcOrd="0" destOrd="0" presId="urn:microsoft.com/office/officeart/2005/8/layout/hierarchy1"/>
    <dgm:cxn modelId="{F24C3D1F-0560-4BBD-B177-EE8A5C4386C1}" type="presParOf" srcId="{7CEF405E-D6C0-468D-8C14-5AABC83E67C6}" destId="{B6FE1F93-B7A8-4BD2-977C-3C871508D1FC}" srcOrd="0" destOrd="0" presId="urn:microsoft.com/office/officeart/2005/8/layout/hierarchy1"/>
    <dgm:cxn modelId="{0E9BEB0F-8FB6-4854-9517-3C01AF8DDD23}" type="presParOf" srcId="{7CEF405E-D6C0-468D-8C14-5AABC83E67C6}" destId="{CF84D745-BBF8-433D-863C-CB2855AA93A8}" srcOrd="1" destOrd="0" presId="urn:microsoft.com/office/officeart/2005/8/layout/hierarchy1"/>
    <dgm:cxn modelId="{BF484E5C-4724-48FB-BD70-29FAE92879E0}" type="presParOf" srcId="{225BC5AC-08D6-48B0-B464-BBB37694D264}" destId="{DA8D12B6-A9AE-417D-8CA2-9BC280D2E467}"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4DC515-52E7-42EE-A71E-7A6FCFCD5003}" type="datetimeFigureOut">
              <a:rPr lang="en-US" smtClean="0"/>
              <a:pPr/>
              <a:t>8/26/2009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4EF4F36-FC31-4AAB-9457-460E6C0A47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we agree</a:t>
            </a:r>
            <a:r>
              <a:rPr lang="en-US" baseline="0" dirty="0" smtClean="0"/>
              <a:t> with this projection?</a:t>
            </a:r>
            <a:endParaRPr lang="en-US" dirty="0"/>
          </a:p>
        </p:txBody>
      </p:sp>
      <p:sp>
        <p:nvSpPr>
          <p:cNvPr id="4" name="Slide Number Placeholder 3"/>
          <p:cNvSpPr>
            <a:spLocks noGrp="1"/>
          </p:cNvSpPr>
          <p:nvPr>
            <p:ph type="sldNum" sz="quarter" idx="10"/>
          </p:nvPr>
        </p:nvSpPr>
        <p:spPr/>
        <p:txBody>
          <a:bodyPr/>
          <a:lstStyle/>
          <a:p>
            <a:fld id="{74EF4F36-FC31-4AAB-9457-460E6C0A47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rabicPeriod"/>
            </a:pPr>
            <a:r>
              <a:rPr lang="en-US" baseline="0" dirty="0" smtClean="0"/>
              <a:t>GIST requests can be either an ILL or Acquisitions request.  For Geneseo, if the user recommends the library purchase the work, then the request is automatically routed into an acquisitions queue in </a:t>
            </a:r>
            <a:r>
              <a:rPr lang="en-US" baseline="0" dirty="0" err="1" smtClean="0"/>
              <a:t>ILLiad’s</a:t>
            </a:r>
            <a:r>
              <a:rPr lang="en-US" baseline="0" dirty="0" smtClean="0"/>
              <a:t> Document Delivery Module. CLICK However, at any point in time, library staff can re-route the request into an ILL or from ILL to an Acquisitions request. For instance, if the cost to borrow something is higher than purchasing it, it can become an acquisitions request by simply clicking on </a:t>
            </a:r>
            <a:r>
              <a:rPr lang="en-US" baseline="0" dirty="0" err="1" smtClean="0"/>
              <a:t>ILLiad’s</a:t>
            </a:r>
            <a:r>
              <a:rPr lang="en-US" baseline="0" dirty="0" smtClean="0"/>
              <a:t> route to, and direct it into an acquisitions processing queue.  Leveraging the strengths and flexibility of ILLiad is important not only in transferring requests between library services, it also helps to have parallel and empowering strategies.  One is filling requests for materials that are available full text…</a:t>
            </a:r>
          </a:p>
        </p:txBody>
      </p:sp>
      <p:sp>
        <p:nvSpPr>
          <p:cNvPr id="4" name="Slide Number Placeholder 3"/>
          <p:cNvSpPr>
            <a:spLocks noGrp="1"/>
          </p:cNvSpPr>
          <p:nvPr>
            <p:ph type="sldNum" sz="quarter" idx="10"/>
          </p:nvPr>
        </p:nvSpPr>
        <p:spPr/>
        <p:txBody>
          <a:bodyPr/>
          <a:lstStyle/>
          <a:p>
            <a:fld id="{0C98BCD5-8554-43E1-8814-A6E6B379C4F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F4F36-FC31-4AAB-9457-460E6C0A47F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an ILL or purchase</a:t>
            </a:r>
            <a:r>
              <a:rPr lang="en-US" baseline="0" dirty="0" smtClean="0"/>
              <a:t> request is submitted for a work that is available from Google books or Index Data’s free sources, ILLiad automatically routes the request t</a:t>
            </a:r>
            <a:r>
              <a:rPr lang="en-US" dirty="0" smtClean="0"/>
              <a:t>o Awaiting GOOGL</a:t>
            </a:r>
            <a:r>
              <a:rPr lang="en-US" baseline="0" dirty="0" smtClean="0"/>
              <a:t> and INARC Processing in Borrowing (One note, it can be Document Delivery if CitedTitle = Purchase – each library decides how process, policy and strategies are configured, mediated, etc.)  </a:t>
            </a:r>
          </a:p>
          <a:p>
            <a:r>
              <a:rPr lang="en-US" baseline="0" dirty="0" smtClean="0"/>
              <a:t>CLICK</a:t>
            </a:r>
          </a:p>
          <a:p>
            <a:r>
              <a:rPr lang="en-US" baseline="0" dirty="0" smtClean="0"/>
              <a:t>When staff open the request details and find the free internet source, they simply use an ILLiad Email Routing to cancel/fill a full text request, sending the URL to the user, as well as to the electronic resources cataloger.</a:t>
            </a:r>
          </a:p>
          <a:p>
            <a:r>
              <a:rPr lang="en-US" baseline="0" dirty="0" smtClean="0"/>
              <a:t>CLICK</a:t>
            </a:r>
          </a:p>
          <a:p>
            <a:r>
              <a:rPr lang="en-US" baseline="0" dirty="0" smtClean="0"/>
              <a:t>This is the staff view of the ILLiad email just before it is sent.  </a:t>
            </a:r>
            <a:r>
              <a:rPr lang="en-US" baseline="0" dirty="0" err="1" smtClean="0"/>
              <a:t>ILLiad’s</a:t>
            </a:r>
            <a:r>
              <a:rPr lang="en-US" baseline="0" dirty="0" smtClean="0"/>
              <a:t> email routing rule automatically places the request in the Request Finished queue.</a:t>
            </a:r>
          </a:p>
        </p:txBody>
      </p:sp>
      <p:sp>
        <p:nvSpPr>
          <p:cNvPr id="4" name="Slide Number Placeholder 3"/>
          <p:cNvSpPr>
            <a:spLocks noGrp="1"/>
          </p:cNvSpPr>
          <p:nvPr>
            <p:ph type="sldNum" sz="quarter" idx="10"/>
          </p:nvPr>
        </p:nvSpPr>
        <p:spPr/>
        <p:txBody>
          <a:bodyPr/>
          <a:lstStyle/>
          <a:p>
            <a:fld id="{0C98BCD5-8554-43E1-8814-A6E6B379C4F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focus on the Acquisitions process in particular</a:t>
            </a:r>
            <a:endParaRPr lang="en-US" dirty="0"/>
          </a:p>
        </p:txBody>
      </p:sp>
      <p:sp>
        <p:nvSpPr>
          <p:cNvPr id="4" name="Slide Number Placeholder 3"/>
          <p:cNvSpPr>
            <a:spLocks noGrp="1"/>
          </p:cNvSpPr>
          <p:nvPr>
            <p:ph type="sldNum" sz="quarter" idx="10"/>
          </p:nvPr>
        </p:nvSpPr>
        <p:spPr/>
        <p:txBody>
          <a:bodyPr/>
          <a:lstStyle/>
          <a:p>
            <a:fld id="{0C98BCD5-8554-43E1-8814-A6E6B379C4F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Version 2</a:t>
            </a:r>
          </a:p>
          <a:p>
            <a:endParaRPr lang="en-US" dirty="0"/>
          </a:p>
        </p:txBody>
      </p:sp>
      <p:sp>
        <p:nvSpPr>
          <p:cNvPr id="4" name="Slide Number Placeholder 3"/>
          <p:cNvSpPr>
            <a:spLocks noGrp="1"/>
          </p:cNvSpPr>
          <p:nvPr>
            <p:ph type="sldNum" sz="quarter" idx="10"/>
          </p:nvPr>
        </p:nvSpPr>
        <p:spPr/>
        <p:txBody>
          <a:bodyPr/>
          <a:lstStyle/>
          <a:p>
            <a:fld id="{0C98BCD5-8554-43E1-8814-A6E6B379C4F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Version 1</a:t>
            </a:r>
            <a:endParaRPr lang="en-US" dirty="0"/>
          </a:p>
        </p:txBody>
      </p:sp>
      <p:sp>
        <p:nvSpPr>
          <p:cNvPr id="4" name="Slide Number Placeholder 3"/>
          <p:cNvSpPr>
            <a:spLocks noGrp="1"/>
          </p:cNvSpPr>
          <p:nvPr>
            <p:ph type="sldNum" sz="quarter" idx="10"/>
          </p:nvPr>
        </p:nvSpPr>
        <p:spPr/>
        <p:txBody>
          <a:bodyPr/>
          <a:lstStyle/>
          <a:p>
            <a:fld id="{0C98BCD5-8554-43E1-8814-A6E6B379C4F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Version 3</a:t>
            </a:r>
          </a:p>
          <a:p>
            <a:pPr marL="232943" indent="-232943">
              <a:buAutoNum type="arabicPeriod"/>
            </a:pPr>
            <a:r>
              <a:rPr lang="en-US" dirty="0" smtClean="0"/>
              <a:t>Describe</a:t>
            </a:r>
            <a:r>
              <a:rPr lang="en-US" baseline="0" dirty="0" smtClean="0"/>
              <a:t> two workflows  CLICK</a:t>
            </a:r>
          </a:p>
          <a:p>
            <a:pPr marL="232943" indent="-232943">
              <a:buAutoNum type="arabicPeriod"/>
            </a:pPr>
            <a:r>
              <a:rPr lang="en-US" dirty="0" smtClean="0"/>
              <a:t>Explain that whenever</a:t>
            </a:r>
            <a:r>
              <a:rPr lang="en-US" baseline="0" dirty="0" smtClean="0"/>
              <a:t> an ILL request costs more to borrow than buy, it can be routed into an acquisitions process, similarly, any cancellation of an acquisition request can easily be routed into an ILL request.  CLICK</a:t>
            </a:r>
          </a:p>
          <a:p>
            <a:pPr marL="232943" indent="-232943">
              <a:buAutoNum type="arabicPeriod"/>
            </a:pPr>
            <a:r>
              <a:rPr lang="en-US" baseline="0" dirty="0" smtClean="0"/>
              <a:t>Requests that have materials Available on the Web or requests that require Review, are automatically routed to queues to help staff identify the process.  CLICK</a:t>
            </a:r>
          </a:p>
          <a:p>
            <a:pPr marL="232943" indent="-232943">
              <a:buAutoNum type="arabicPeriod"/>
            </a:pPr>
            <a:r>
              <a:rPr lang="en-US" baseline="0" dirty="0" smtClean="0"/>
              <a:t>Some of the cancel requests are automatically routed to specific queues, for instance, when ever the acquisitions request is held locally or held by too many libraries, it lands in a designated queue.</a:t>
            </a:r>
            <a:endParaRPr lang="en-US" dirty="0"/>
          </a:p>
        </p:txBody>
      </p:sp>
      <p:sp>
        <p:nvSpPr>
          <p:cNvPr id="4" name="Slide Number Placeholder 3"/>
          <p:cNvSpPr>
            <a:spLocks noGrp="1"/>
          </p:cNvSpPr>
          <p:nvPr>
            <p:ph type="sldNum" sz="quarter" idx="10"/>
          </p:nvPr>
        </p:nvSpPr>
        <p:spPr/>
        <p:txBody>
          <a:bodyPr/>
          <a:lstStyle/>
          <a:p>
            <a:fld id="{0C98BCD5-8554-43E1-8814-A6E6B379C4F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it looks like</a:t>
            </a:r>
            <a:r>
              <a:rPr lang="en-US" baseline="0" dirty="0" smtClean="0"/>
              <a:t> for staff…</a:t>
            </a:r>
            <a:endParaRPr lang="en-US" dirty="0"/>
          </a:p>
        </p:txBody>
      </p:sp>
      <p:sp>
        <p:nvSpPr>
          <p:cNvPr id="4" name="Slide Number Placeholder 3"/>
          <p:cNvSpPr>
            <a:spLocks noGrp="1"/>
          </p:cNvSpPr>
          <p:nvPr>
            <p:ph type="sldNum" sz="quarter" idx="10"/>
          </p:nvPr>
        </p:nvSpPr>
        <p:spPr/>
        <p:txBody>
          <a:bodyPr/>
          <a:lstStyle/>
          <a:p>
            <a:fld id="{74EF4F36-FC31-4AAB-9457-460E6C0A47F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easy it is</a:t>
            </a:r>
            <a:r>
              <a:rPr lang="en-US" baseline="0" dirty="0" smtClean="0"/>
              <a:t> to send emails to users, department reps, librarians, etc., or route a request to a specific status, or even from </a:t>
            </a:r>
            <a:r>
              <a:rPr lang="en-US" baseline="0" dirty="0" err="1" smtClean="0"/>
              <a:t>Acq</a:t>
            </a:r>
            <a:r>
              <a:rPr lang="en-US" baseline="0" dirty="0" smtClean="0"/>
              <a:t>. To ILL.</a:t>
            </a:r>
            <a:endParaRPr lang="en-US" dirty="0"/>
          </a:p>
        </p:txBody>
      </p:sp>
      <p:sp>
        <p:nvSpPr>
          <p:cNvPr id="4" name="Slide Number Placeholder 3"/>
          <p:cNvSpPr>
            <a:spLocks noGrp="1"/>
          </p:cNvSpPr>
          <p:nvPr>
            <p:ph type="sldNum" sz="quarter" idx="10"/>
          </p:nvPr>
        </p:nvSpPr>
        <p:spPr/>
        <p:txBody>
          <a:bodyPr/>
          <a:lstStyle/>
          <a:p>
            <a:fld id="{74EF4F36-FC31-4AAB-9457-460E6C0A47F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F4F36-FC31-4AAB-9457-460E6C0A47F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F4F36-FC31-4AAB-9457-460E6C0A47F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5370513" cy="4027488"/>
          </a:xfrm>
        </p:spPr>
      </p:sp>
      <p:sp>
        <p:nvSpPr>
          <p:cNvPr id="3" name="Notes Placeholder 2"/>
          <p:cNvSpPr>
            <a:spLocks noGrp="1"/>
          </p:cNvSpPr>
          <p:nvPr>
            <p:ph type="body" idx="1"/>
          </p:nvPr>
        </p:nvSpPr>
        <p:spPr>
          <a:xfrm>
            <a:off x="228601" y="4572000"/>
            <a:ext cx="6442775" cy="4331970"/>
          </a:xfrm>
        </p:spPr>
        <p:txBody>
          <a:bodyPr>
            <a:normAutofit/>
          </a:bodyPr>
          <a:lstStyle/>
          <a:p>
            <a:r>
              <a:rPr lang="en-US" sz="1400" dirty="0" smtClean="0"/>
              <a:t>What price duplication?  CLICK  </a:t>
            </a:r>
          </a:p>
          <a:p>
            <a:endParaRPr lang="en-US" sz="1400" dirty="0" smtClean="0"/>
          </a:p>
          <a:p>
            <a:r>
              <a:rPr lang="en-US" sz="1400" dirty="0" smtClean="0"/>
              <a:t>This is an extremely rough estimate of the price of duplication of the SUNY Collection; if even half of this figure approximates the actual cost of duplication  is significant.  Add to this the cost of collection maintenance, including the cost of weeding duplication – which is an ongoing activity at most libraries, typically selecting duplicated items, all of this adds to the following figure; However, CLICK </a:t>
            </a:r>
          </a:p>
          <a:p>
            <a:endParaRPr lang="en-US" sz="1400" dirty="0" smtClean="0"/>
          </a:p>
          <a:p>
            <a:r>
              <a:rPr lang="en-US" sz="1400" dirty="0" smtClean="0"/>
              <a:t>We have to understand the context changed recently; the importance of local collections was significantly reduced as Interlibrary Loan systems began to really mature, initially with OCLC, RLIN, and WLN, and later with robust request systems like </a:t>
            </a:r>
            <a:r>
              <a:rPr lang="en-US" sz="1400" dirty="0" err="1" smtClean="0"/>
              <a:t>ILLiad</a:t>
            </a:r>
            <a:r>
              <a:rPr lang="en-US" sz="1400" dirty="0" smtClean="0"/>
              <a:t>, and consortia borrowing systems.  Mature ILL systems have made consortia borrowing an effective strategy for sharing resources among faculty and students at large.  </a:t>
            </a:r>
          </a:p>
          <a:p>
            <a:r>
              <a:rPr lang="en-US" sz="1400" dirty="0" smtClean="0"/>
              <a:t>Note: 35 SUNY Collection titles per student</a:t>
            </a:r>
          </a:p>
        </p:txBody>
      </p:sp>
      <p:sp>
        <p:nvSpPr>
          <p:cNvPr id="4" name="Slide Number Placeholder 3"/>
          <p:cNvSpPr>
            <a:spLocks noGrp="1"/>
          </p:cNvSpPr>
          <p:nvPr>
            <p:ph type="sldNum" sz="quarter" idx="10"/>
          </p:nvPr>
        </p:nvSpPr>
        <p:spPr/>
        <p:txBody>
          <a:bodyPr/>
          <a:lstStyle/>
          <a:p>
            <a:fld id="{98D8C450-CB15-49C3-9AAB-1F0F58E203D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228600" y="457200"/>
            <a:ext cx="6386513" cy="4789488"/>
          </a:xfrm>
          <a:noFill/>
          <a:ln>
            <a:solidFill>
              <a:srgbClr val="000000"/>
            </a:solidFill>
            <a:miter lim="800000"/>
            <a:headEnd/>
            <a:tailEnd/>
          </a:ln>
        </p:spPr>
      </p:sp>
      <p:sp>
        <p:nvSpPr>
          <p:cNvPr id="44035" name="Notes Placeholder 2"/>
          <p:cNvSpPr>
            <a:spLocks noGrp="1"/>
          </p:cNvSpPr>
          <p:nvPr>
            <p:ph type="body" idx="1"/>
          </p:nvPr>
        </p:nvSpPr>
        <p:spPr bwMode="auto">
          <a:xfrm>
            <a:off x="701041" y="5791200"/>
            <a:ext cx="5608320" cy="2807970"/>
          </a:xfrm>
          <a:noFill/>
        </p:spPr>
        <p:txBody>
          <a:bodyPr wrap="square" numCol="1" anchor="t" anchorCtr="0" compatLnSpc="1">
            <a:prstTxWarp prst="textNoShape">
              <a:avLst/>
            </a:prstTxWarp>
            <a:normAutofit/>
          </a:bodyPr>
          <a:lstStyle/>
          <a:p>
            <a:pPr eaLnBrk="1" hangingPunct="1">
              <a:spcBef>
                <a:spcPct val="0"/>
              </a:spcBef>
            </a:pPr>
            <a:r>
              <a:rPr lang="en-US" sz="1400" dirty="0" smtClean="0"/>
              <a:t>First, consider what I found searching 110 ILL book requests from one day last spring. </a:t>
            </a:r>
            <a:r>
              <a:rPr lang="en-US" sz="1400" i="1" dirty="0" smtClean="0"/>
              <a:t>Highlight screen findings</a:t>
            </a:r>
          </a:p>
          <a:p>
            <a:pPr eaLnBrk="1" hangingPunct="1">
              <a:spcBef>
                <a:spcPct val="0"/>
              </a:spcBef>
            </a:pPr>
            <a:r>
              <a:rPr lang="en-US" sz="1400" dirty="0" smtClean="0"/>
              <a:t>Explain that the reality of weeding for 10-20 years will have a significant impact on the used book market, and possible strategies.</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8D909-F392-4A6F-A7D0-AEB5A432882E}"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04800"/>
            <a:ext cx="5588000" cy="4191000"/>
          </a:xfrm>
        </p:spPr>
      </p:sp>
      <p:sp>
        <p:nvSpPr>
          <p:cNvPr id="3" name="Notes Placeholder 2"/>
          <p:cNvSpPr>
            <a:spLocks noGrp="1"/>
          </p:cNvSpPr>
          <p:nvPr>
            <p:ph type="body" idx="1"/>
          </p:nvPr>
        </p:nvSpPr>
        <p:spPr>
          <a:xfrm>
            <a:off x="219076" y="4648200"/>
            <a:ext cx="6572250" cy="3950970"/>
          </a:xfrm>
        </p:spPr>
        <p:txBody>
          <a:bodyPr>
            <a:noAutofit/>
          </a:bodyPr>
          <a:lstStyle/>
          <a:p>
            <a:r>
              <a:rPr lang="en-US" sz="1400" dirty="0" smtClean="0"/>
              <a:t>From an ILL borrowing perspective, purchasing strategies can make a lot of sense.  This graph is a look at </a:t>
            </a:r>
            <a:r>
              <a:rPr lang="en-US" sz="1400" dirty="0" err="1" smtClean="0"/>
              <a:t>Geneseo’s</a:t>
            </a:r>
            <a:r>
              <a:rPr lang="en-US" sz="1400" dirty="0" smtClean="0"/>
              <a:t> borrowing when we requested materials not held by SUNY and IDS libraries, and there were lending charges incurred for the request.  The opportunity cost between borrow and buy, plus the collection diversification are key values useful for both ILL and collection development processes.</a:t>
            </a:r>
          </a:p>
          <a:p>
            <a:endParaRPr lang="en-US" sz="1400" dirty="0" smtClean="0"/>
          </a:p>
          <a:p>
            <a:r>
              <a:rPr lang="en-US" sz="1400" dirty="0" smtClean="0"/>
              <a:t>CLICK – here are some of the titles from the graphed sample.  Opportunity cost is a great strategy, however, it is best at the point of need.  </a:t>
            </a:r>
          </a:p>
          <a:p>
            <a:r>
              <a:rPr lang="en-US" sz="1400" dirty="0" smtClean="0"/>
              <a:t> </a:t>
            </a:r>
          </a:p>
          <a:p>
            <a:r>
              <a:rPr lang="en-US" sz="1400" dirty="0" smtClean="0"/>
              <a:t>CLICK – Lastly, if use is a measure of success in collection building, then Just in Time Acquisition has been shown to lead to subsequent use.  How does that compare to many libraries selecting just in case that are fortunate if 50% of their new titles are ever checked out.</a:t>
            </a:r>
            <a:endParaRPr lang="en-US" sz="1400" dirty="0"/>
          </a:p>
        </p:txBody>
      </p:sp>
      <p:sp>
        <p:nvSpPr>
          <p:cNvPr id="4" name="Slide Number Placeholder 3"/>
          <p:cNvSpPr>
            <a:spLocks noGrp="1"/>
          </p:cNvSpPr>
          <p:nvPr>
            <p:ph type="sldNum" sz="quarter" idx="10"/>
          </p:nvPr>
        </p:nvSpPr>
        <p:spPr/>
        <p:txBody>
          <a:bodyPr/>
          <a:lstStyle/>
          <a:p>
            <a:fld id="{98D8C450-CB15-49C3-9AAB-1F0F58E203D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11076-202D-4E4E-94AE-9EB12899B87F}" type="slidenum">
              <a:rPr lang="en-US"/>
              <a:pPr/>
              <a:t>23</a:t>
            </a:fld>
            <a:endParaRPr lang="en-US"/>
          </a:p>
        </p:txBody>
      </p:sp>
      <p:sp>
        <p:nvSpPr>
          <p:cNvPr id="38914" name="Rectangle 2"/>
          <p:cNvSpPr>
            <a:spLocks noGrp="1" noRot="1" noChangeAspect="1" noChangeArrowheads="1" noTextEdit="1"/>
          </p:cNvSpPr>
          <p:nvPr>
            <p:ph type="sldImg"/>
          </p:nvPr>
        </p:nvSpPr>
        <p:spPr>
          <a:xfrm>
            <a:off x="914400" y="381000"/>
            <a:ext cx="4678068" cy="3509962"/>
          </a:xfrm>
          <a:ln/>
        </p:spPr>
      </p:sp>
      <p:sp>
        <p:nvSpPr>
          <p:cNvPr id="38915" name="Rectangle 3"/>
          <p:cNvSpPr>
            <a:spLocks noGrp="1" noChangeArrowheads="1"/>
          </p:cNvSpPr>
          <p:nvPr>
            <p:ph type="body" idx="1"/>
          </p:nvPr>
        </p:nvSpPr>
        <p:spPr>
          <a:xfrm>
            <a:off x="245002" y="4038600"/>
            <a:ext cx="6520399" cy="4962676"/>
          </a:xfrm>
        </p:spPr>
        <p:txBody>
          <a:bodyPr>
            <a:noAutofit/>
          </a:bodyPr>
          <a:lstStyle/>
          <a:p>
            <a:pPr algn="l"/>
            <a:r>
              <a:rPr lang="en-US" sz="1200" dirty="0" smtClean="0"/>
              <a:t>The Getting It System Toolkit (GIST) is a set of tools being developed by a team at SUNY Geneseo and some programming consultants, the project is funded many thanks to RRLC.  </a:t>
            </a:r>
          </a:p>
          <a:p>
            <a:pPr algn="l"/>
            <a:r>
              <a:rPr lang="en-US" sz="1200" dirty="0" smtClean="0"/>
              <a:t>GIST will provide libraries with a set of customizable templates and tools that enhance and ideally, transform acquisition, collection development and ILL workflows.   </a:t>
            </a:r>
          </a:p>
          <a:p>
            <a:pPr algn="l"/>
            <a:endParaRPr lang="en-US" sz="1200" dirty="0" smtClean="0"/>
          </a:p>
          <a:p>
            <a:pPr algn="l"/>
            <a:r>
              <a:rPr lang="en-US" sz="1200" dirty="0" smtClean="0"/>
              <a:t>Why - Library Services are fragmented by Request Systems that Reinforce functional divisions, take purchase request forms and ILL forms as an example…</a:t>
            </a:r>
          </a:p>
          <a:p>
            <a:endParaRPr lang="en-US" sz="1200" dirty="0" smtClean="0"/>
          </a:p>
          <a:p>
            <a:r>
              <a:rPr lang="en-US" sz="1200" dirty="0" smtClean="0"/>
              <a:t>CD Librarian get an email from their web form, Library Clerk looks up prices in Amazon or Gobi, looks up holdings in SUNY Catalog, looks up department budget, Decision tree may require a bibliographer or subject selector, or liaison review, and a few conversations, then it becomes an approved selection, which could mean handing it off to an acquisitions and/or cataloging person, and so on.  The user is meanwhile in the dark about the status of this request, and what communication there is, is often made from someone’s email, rather than a system generated email that eliminates rekeying information.   </a:t>
            </a:r>
          </a:p>
          <a:p>
            <a:endParaRPr lang="en-US" sz="1200" dirty="0" smtClean="0"/>
          </a:p>
          <a:p>
            <a:r>
              <a:rPr lang="en-US" sz="1200" dirty="0" smtClean="0"/>
              <a:t>On the other hand, ILL which had a similar website email system 10 years ago, now has a system that manages user requests and enables automated processes that free staff time and enables customizing and adding value to the service.  </a:t>
            </a:r>
          </a:p>
          <a:p>
            <a:endParaRPr lang="en-US" sz="1200" dirty="0" smtClean="0"/>
          </a:p>
          <a:p>
            <a:r>
              <a:rPr lang="en-US" sz="1200" dirty="0" smtClean="0"/>
              <a:t>Transforming traditional ILL and collection development workflow depends on the local strategies that make sense.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E1A09D-625A-4E82-BA05-17D92768306C}" type="slidenum">
              <a:rPr lang="en-US" smtClean="0"/>
              <a:pPr fontAlgn="base">
                <a:spcBef>
                  <a:spcPct val="0"/>
                </a:spcBef>
                <a:spcAft>
                  <a:spcPct val="0"/>
                </a:spcAft>
                <a:defRPr/>
              </a:pPr>
              <a:t>24</a:t>
            </a:fld>
            <a:endParaRPr lang="en-US" smtClean="0"/>
          </a:p>
        </p:txBody>
      </p:sp>
      <p:sp>
        <p:nvSpPr>
          <p:cNvPr id="49155" name="Rectangle 2"/>
          <p:cNvSpPr>
            <a:spLocks noGrp="1" noRot="1" noChangeAspect="1" noChangeArrowheads="1" noTextEdit="1"/>
          </p:cNvSpPr>
          <p:nvPr>
            <p:ph type="sldImg"/>
          </p:nvPr>
        </p:nvSpPr>
        <p:spPr bwMode="auto">
          <a:xfrm>
            <a:off x="998538" y="304800"/>
            <a:ext cx="5126037" cy="3846513"/>
          </a:xfrm>
          <a:noFill/>
          <a:ln>
            <a:solidFill>
              <a:srgbClr val="000000"/>
            </a:solidFill>
            <a:miter lim="800000"/>
            <a:headEnd/>
            <a:tailEnd/>
          </a:ln>
        </p:spPr>
      </p:sp>
      <p:sp>
        <p:nvSpPr>
          <p:cNvPr id="49156" name="Rectangle 3"/>
          <p:cNvSpPr>
            <a:spLocks noGrp="1" noChangeArrowheads="1"/>
          </p:cNvSpPr>
          <p:nvPr>
            <p:ph type="body" idx="1"/>
          </p:nvPr>
        </p:nvSpPr>
        <p:spPr bwMode="auto">
          <a:xfrm>
            <a:off x="311573" y="4353076"/>
            <a:ext cx="6465147" cy="4246094"/>
          </a:xfrm>
          <a:noFill/>
        </p:spPr>
        <p:txBody>
          <a:bodyPr wrap="square" numCol="1" anchor="t" anchorCtr="0" compatLnSpc="1">
            <a:prstTxWarp prst="textNoShape">
              <a:avLst/>
            </a:prstTxWarp>
            <a:noAutofit/>
          </a:bodyPr>
          <a:lstStyle/>
          <a:p>
            <a:pPr eaLnBrk="1" hangingPunct="1">
              <a:spcBef>
                <a:spcPct val="0"/>
              </a:spcBef>
            </a:pPr>
            <a:r>
              <a:rPr lang="en-US" sz="1400" dirty="0" smtClean="0"/>
              <a:t>This is a conceptual framework of GIST that looks at transforming and combining various processes to streamline our work.  Requests undergo a series of decisions that are made easier because web services bring in data at the point of request and handling.</a:t>
            </a:r>
          </a:p>
          <a:p>
            <a:pPr eaLnBrk="1" hangingPunct="1">
              <a:spcBef>
                <a:spcPct val="0"/>
              </a:spcBef>
            </a:pPr>
            <a:r>
              <a:rPr lang="en-US" sz="1400" i="1" dirty="0" smtClean="0"/>
              <a:t>Illustrate.</a:t>
            </a:r>
            <a:endParaRPr lang="en-US" sz="1400" i="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3400"/>
            <a:ext cx="4863976" cy="3646487"/>
          </a:xfrm>
        </p:spPr>
      </p:sp>
      <p:sp>
        <p:nvSpPr>
          <p:cNvPr id="3" name="Notes Placeholder 2"/>
          <p:cNvSpPr>
            <a:spLocks noGrp="1"/>
          </p:cNvSpPr>
          <p:nvPr>
            <p:ph type="body" idx="1"/>
          </p:nvPr>
        </p:nvSpPr>
        <p:spPr>
          <a:xfrm>
            <a:off x="657224" y="4572000"/>
            <a:ext cx="5622926" cy="4027170"/>
          </a:xfrm>
        </p:spPr>
        <p:txBody>
          <a:bodyPr>
            <a:normAutofit/>
          </a:bodyPr>
          <a:lstStyle/>
          <a:p>
            <a:r>
              <a:rPr lang="en-US" sz="1400" dirty="0" smtClean="0"/>
              <a:t>Looking at the long of it… by August 2010</a:t>
            </a:r>
          </a:p>
          <a:p>
            <a:endParaRPr lang="en-US" sz="1400" dirty="0" smtClean="0"/>
          </a:p>
          <a:p>
            <a:r>
              <a:rPr lang="en-US" sz="1400" dirty="0" smtClean="0"/>
              <a:t>GIST Version 2 goals include a set of budget management features that allows users and approvers tracking of their budgets, other services, such as attaching OCLC symbols, and a set of gift management tools that automate gift selection within collection building targets, provides automated donor letters with lists of items, and slices and dices…</a:t>
            </a:r>
          </a:p>
        </p:txBody>
      </p:sp>
      <p:sp>
        <p:nvSpPr>
          <p:cNvPr id="4" name="Slide Number Placeholder 3"/>
          <p:cNvSpPr>
            <a:spLocks noGrp="1"/>
          </p:cNvSpPr>
          <p:nvPr>
            <p:ph type="sldNum" sz="quarter" idx="10"/>
          </p:nvPr>
        </p:nvSpPr>
        <p:spPr/>
        <p:txBody>
          <a:bodyPr/>
          <a:lstStyle/>
          <a:p>
            <a:fld id="{4487A7C6-0CE9-4E22-8DC9-369921EA654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5448300" cy="4086225"/>
          </a:xfrm>
        </p:spPr>
      </p:sp>
      <p:sp>
        <p:nvSpPr>
          <p:cNvPr id="3" name="Notes Placeholder 2"/>
          <p:cNvSpPr>
            <a:spLocks noGrp="1"/>
          </p:cNvSpPr>
          <p:nvPr>
            <p:ph type="body" idx="1"/>
          </p:nvPr>
        </p:nvSpPr>
        <p:spPr>
          <a:xfrm>
            <a:off x="322625" y="4495800"/>
            <a:ext cx="6365151" cy="4103370"/>
          </a:xfrm>
        </p:spPr>
        <p:txBody>
          <a:bodyPr>
            <a:normAutofit/>
          </a:bodyPr>
          <a:lstStyle/>
          <a:p>
            <a:r>
              <a:rPr lang="en-US" sz="1400" dirty="0" smtClean="0"/>
              <a:t>If we look beyond the request by request and local view, how does the data help collectively?  This data is an excerpt from Project IDS data, looking specifically at frequent requests filled outside the group of libraries.  Often, these are requests filled with some lender feeds.  </a:t>
            </a:r>
          </a:p>
          <a:p>
            <a:r>
              <a:rPr lang="en-US" sz="1400" dirty="0" smtClean="0"/>
              <a:t>Obviously with groups or networks of libraries, it makes sense to begin asking the question, especially during these times, can we do more to leverage the shared value of what we are doing?  </a:t>
            </a:r>
          </a:p>
          <a:p>
            <a:endParaRPr lang="en-US" sz="1400" dirty="0" smtClean="0"/>
          </a:p>
          <a:p>
            <a:r>
              <a:rPr lang="en-US" sz="1400" dirty="0" smtClean="0"/>
              <a:t>As library monograph budgets are reducing across the country, the cost of ILL is going to increase because the times you go outside your reciprocal (non-charging) groups will only increase with time.  So…</a:t>
            </a:r>
          </a:p>
          <a:p>
            <a:r>
              <a:rPr lang="en-US" sz="1400" dirty="0" smtClean="0"/>
              <a:t>How do we begin to use this data is the next question worth raising because it offers the value of diversifying our collections that are valued by user demands from our group. </a:t>
            </a:r>
            <a:endParaRPr lang="en-US" sz="1400" dirty="0"/>
          </a:p>
        </p:txBody>
      </p:sp>
      <p:sp>
        <p:nvSpPr>
          <p:cNvPr id="4" name="Slide Number Placeholder 3"/>
          <p:cNvSpPr>
            <a:spLocks noGrp="1"/>
          </p:cNvSpPr>
          <p:nvPr>
            <p:ph type="sldNum" sz="quarter" idx="10"/>
          </p:nvPr>
        </p:nvSpPr>
        <p:spPr/>
        <p:txBody>
          <a:bodyPr/>
          <a:lstStyle/>
          <a:p>
            <a:fld id="{B44785EA-AFD4-4F7A-ACA0-76655405CC5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F4F36-FC31-4AAB-9457-460E6C0A47F3}"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GIST Interface</a:t>
            </a:r>
            <a:r>
              <a:rPr lang="en-US" baseline="0" dirty="0" smtClean="0"/>
              <a:t> uses </a:t>
            </a:r>
            <a:r>
              <a:rPr lang="en-US" baseline="0" dirty="0" err="1" smtClean="0"/>
              <a:t>ILLiad’s</a:t>
            </a:r>
            <a:r>
              <a:rPr lang="en-US" baseline="0" dirty="0" smtClean="0"/>
              <a:t> request form, which can be a standalone form, a customized form specific to certain statuses, for example, only librarians, or faculty can see the GIST form, or a variety of GIST elements can be incorporated differently on various forms. GIST is written in .NET framework, so that it can be loaded onto ILLiad libraries that are hosted by OCLC.</a:t>
            </a:r>
            <a:endParaRPr lang="en-US" dirty="0"/>
          </a:p>
        </p:txBody>
      </p:sp>
      <p:sp>
        <p:nvSpPr>
          <p:cNvPr id="4" name="Slide Number Placeholder 3"/>
          <p:cNvSpPr>
            <a:spLocks noGrp="1"/>
          </p:cNvSpPr>
          <p:nvPr>
            <p:ph type="sldNum" sz="quarter" idx="10"/>
          </p:nvPr>
        </p:nvSpPr>
        <p:spPr/>
        <p:txBody>
          <a:bodyPr/>
          <a:lstStyle/>
          <a:p>
            <a:fld id="{0C98BCD5-8554-43E1-8814-A6E6B379C4F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view of the GIST Form,</a:t>
            </a:r>
            <a:r>
              <a:rPr lang="en-US" baseline="0" dirty="0" smtClean="0"/>
              <a:t> important to know that the components that pull in data from other services, i.e. Worldcat, Google, Amazon, etc., will not be shown if no data is matched during the request process, and in the configuration file, it is easy to turn a component on or off, or customize it.</a:t>
            </a:r>
            <a:endParaRPr lang="en-US" dirty="0"/>
          </a:p>
        </p:txBody>
      </p:sp>
      <p:sp>
        <p:nvSpPr>
          <p:cNvPr id="4" name="Slide Number Placeholder 3"/>
          <p:cNvSpPr>
            <a:spLocks noGrp="1"/>
          </p:cNvSpPr>
          <p:nvPr>
            <p:ph type="sldNum" sz="quarter" idx="10"/>
          </p:nvPr>
        </p:nvSpPr>
        <p:spPr/>
        <p:txBody>
          <a:bodyPr/>
          <a:lstStyle/>
          <a:p>
            <a:fld id="{74EF4F36-FC31-4AAB-9457-460E6C0A47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F4F36-FC31-4AAB-9457-460E6C0A47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32943" indent="-232943">
              <a:buFont typeface="Arial" pitchFamily="34" charset="0"/>
              <a:buChar char="•"/>
            </a:pPr>
            <a:r>
              <a:rPr lang="en-US" dirty="0" smtClean="0"/>
              <a:t>There</a:t>
            </a:r>
            <a:r>
              <a:rPr lang="en-US" baseline="0" dirty="0" smtClean="0"/>
              <a:t> are 5 API components in the GIST interface; Worldcat API, Google Books, Index Data, Amazon, and purchasing options. By default, they are activated, however, the library can simply turn off any component they do not want to see, and how the data from each component is highly configurable for end-user, as well as, staff within the ILLiad request.  Also important is that each component has a switch – if no values are returned, the window is not displayed, and if the data takes time to retrieve, a status bar appears.</a:t>
            </a:r>
            <a:endParaRPr lang="en-US" dirty="0" smtClean="0"/>
          </a:p>
          <a:p>
            <a:pPr marL="232943" indent="-232943">
              <a:buFont typeface="Arial" pitchFamily="34" charset="0"/>
              <a:buChar char="•"/>
            </a:pPr>
            <a:r>
              <a:rPr lang="en-US" dirty="0" smtClean="0"/>
              <a:t>Worldcat API – SUNY Geneseo</a:t>
            </a:r>
            <a:r>
              <a:rPr lang="en-US" baseline="0" dirty="0" smtClean="0"/>
              <a:t> contracted </a:t>
            </a:r>
            <a:r>
              <a:rPr lang="en-US" dirty="0" smtClean="0"/>
              <a:t>Terry Reese, Oregon State University</a:t>
            </a:r>
            <a:r>
              <a:rPr lang="en-US" baseline="0" dirty="0" smtClean="0"/>
              <a:t> and Kyle </a:t>
            </a:r>
            <a:r>
              <a:rPr lang="en-US" baseline="0" dirty="0" err="1" smtClean="0"/>
              <a:t>Bannerjee</a:t>
            </a:r>
            <a:r>
              <a:rPr lang="en-US" baseline="0" dirty="0" smtClean="0"/>
              <a:t>, Summit to develop the Worldcat API for GIST.  Mark Sullivan configured it to work with ILLiad.  The purpose of the Worldcat API component is to bring back holdings information to the user – if held locally, it says so and the Please check your catalog is a one click into a search of your catalog using the OCLC#.  Especially helpful considering about 10-15% of ILL requests are for materials owned by the local library.  The availability in IDS Project libraries and estimated delivery time is a configurable set of two groups – you might want one for your resource sharing consortia (of which turnaround times might be consistent), and the other is your state.  While the user might only want to know when they might expect it, Acquisitions staff no longer have to look up holdings in their preferred cooperative collection groups to determine how widely these are held before making a decision to cancel.  In fact, not only is the decision easier, the cancel email from ILLiad incorporates those numbers automatically into the emails.</a:t>
            </a:r>
          </a:p>
          <a:p>
            <a:pPr marL="232943" indent="-232943">
              <a:buFont typeface="Arial" pitchFamily="34" charset="0"/>
              <a:buChar char="•"/>
            </a:pPr>
            <a:r>
              <a:rPr lang="en-US" baseline="0" dirty="0" smtClean="0"/>
              <a:t>Google Books API enhances the user’s evaluation of the material they are requesting with additional data, such as Table of Contents or Partial Text Available, however, the user may also discover that the item they need is Full Text Available.  Both ILL and Acquisitions staff see GOOGL (Google’s OCLC symbol) when a requested item is available full text, and at Geneseo, a routing rule automatically places the request in a specific queue – the staff will send the user an email using ILLiad that has the Google Book URL, and copies the electronic resources librarian to please catalog the resource.</a:t>
            </a:r>
          </a:p>
          <a:p>
            <a:pPr marL="232943" indent="-232943">
              <a:buFont typeface="Arial" pitchFamily="34" charset="0"/>
              <a:buChar char="•"/>
            </a:pPr>
            <a:r>
              <a:rPr lang="en-US" baseline="0" dirty="0" smtClean="0"/>
              <a:t>Similarly with Index Data API, a combined search of various free full text and audio sources from Open Content Alliance, Internet Archive, Gutenberg, etc. is performed and results may interest the user.  The staff see INARC (Internet Archives OCLC Symbol) when a requested item is available from the Index Data sources, and again, a routing rule places that request in a specific queue for staff.</a:t>
            </a:r>
          </a:p>
          <a:p>
            <a:pPr marL="232943" indent="-232943">
              <a:buFont typeface="Arial" pitchFamily="34" charset="0"/>
              <a:buChar char="•"/>
            </a:pPr>
            <a:r>
              <a:rPr lang="en-US" baseline="0" dirty="0" smtClean="0"/>
              <a:t>Amazons API was initially designed by Portland State University as the Price Grabber, but Mark Sullivan remade that program in .NET to be the Amazon Price Reviewer and more.  This enables users more evaluation data to help their request decision making process.  It also provides data for the purchasing options.</a:t>
            </a:r>
          </a:p>
          <a:p>
            <a:pPr marL="232943" indent="-232943">
              <a:buFont typeface="Arial" pitchFamily="34" charset="0"/>
              <a:buChar char="•"/>
            </a:pPr>
            <a:r>
              <a:rPr lang="en-US" baseline="0" dirty="0" smtClean="0"/>
              <a:t>Purchasing Options is a combination of API data from Amazon, Better World Books, and Google Books.  This service enables users to see price data, and click through to buy.  If they buy from Amazon or Better World Books, our accounts are given credit for referring buyers.  What the ILL and Acquisitions staff see in the ILLiad request is Amazon’s new and lowest cost to buy the item – which for ILL helps them determine if buying is less expensive than borrowing – there are a lot of libraries out there that charge $20 / request.  For Acquisitions staff, the purchasing data eliminates the need for searching various prices.  We have asked many of the book jobbers and dealers for APIs, so as we hear back from them, we plan to incorporate more, and enable easy configuration so that a library with preferred or specific vendors can activate only those purchasing APIs.</a:t>
            </a:r>
          </a:p>
          <a:p>
            <a:pPr marL="232943" indent="-232943">
              <a:buFont typeface="Arial" pitchFamily="34" charset="0"/>
              <a:buChar char="•"/>
            </a:pPr>
            <a:r>
              <a:rPr lang="en-US" baseline="0" dirty="0" smtClean="0"/>
              <a:t>Last point we want to emphasize is that all this is very flexible, where it appears, how it looks to user and staff, so we see this as really the first template of many, as libraries adapt this, as they customize views to specific user status; faculty, student, administrator, etc.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98BCD5-8554-43E1-8814-A6E6B379C4F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F4F36-FC31-4AAB-9457-460E6C0A47F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F4F36-FC31-4AAB-9457-460E6C0A47F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Because GIST tools are customizable components, and libraries do love doing things there own way, we would expect to see a diversity of adaptation based on local practices and politics. </a:t>
            </a:r>
          </a:p>
          <a:p>
            <a:r>
              <a:rPr lang="en-US" sz="1800" i="1" dirty="0" smtClean="0"/>
              <a:t>illustrate</a:t>
            </a:r>
            <a:endParaRPr lang="en-US" sz="1800" i="1" dirty="0"/>
          </a:p>
        </p:txBody>
      </p:sp>
      <p:sp>
        <p:nvSpPr>
          <p:cNvPr id="4" name="Slide Number Placeholder 3"/>
          <p:cNvSpPr>
            <a:spLocks noGrp="1"/>
          </p:cNvSpPr>
          <p:nvPr>
            <p:ph type="sldNum" sz="quarter" idx="10"/>
          </p:nvPr>
        </p:nvSpPr>
        <p:spPr/>
        <p:txBody>
          <a:bodyPr/>
          <a:lstStyle/>
          <a:p>
            <a:fld id="{820D9D70-346C-4BEB-85CB-BDCD01A7C22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22C753-43AC-4B98-A975-9EC6D427C6B5}"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2C753-43AC-4B98-A975-9EC6D427C6B5}"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2C753-43AC-4B98-A975-9EC6D427C6B5}"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2C753-43AC-4B98-A975-9EC6D427C6B5}"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22C753-43AC-4B98-A975-9EC6D427C6B5}"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22C753-43AC-4B98-A975-9EC6D427C6B5}" type="datetimeFigureOut">
              <a:rPr lang="en-US" smtClean="0"/>
              <a:pPr/>
              <a:t>8/26/2009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22C753-43AC-4B98-A975-9EC6D427C6B5}" type="datetimeFigureOut">
              <a:rPr lang="en-US" smtClean="0"/>
              <a:pPr/>
              <a:t>8/26/2009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22C753-43AC-4B98-A975-9EC6D427C6B5}" type="datetimeFigureOut">
              <a:rPr lang="en-US" smtClean="0"/>
              <a:pPr/>
              <a:t>8/26/2009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2C753-43AC-4B98-A975-9EC6D427C6B5}" type="datetimeFigureOut">
              <a:rPr lang="en-US" smtClean="0"/>
              <a:pPr/>
              <a:t>8/26/2009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2C753-43AC-4B98-A975-9EC6D427C6B5}" type="datetimeFigureOut">
              <a:rPr lang="en-US" smtClean="0"/>
              <a:pPr/>
              <a:t>8/26/2009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2C753-43AC-4B98-A975-9EC6D427C6B5}" type="datetimeFigureOut">
              <a:rPr lang="en-US" smtClean="0"/>
              <a:pPr/>
              <a:t>8/26/2009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000C6-A671-4349-B39A-D22AFB8717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2C753-43AC-4B98-A975-9EC6D427C6B5}" type="datetimeFigureOut">
              <a:rPr lang="en-US" smtClean="0"/>
              <a:pPr/>
              <a:t>8/26/2009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000C6-A671-4349-B39A-D22AFB8717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taigaforum.org/documents/Taiga%204%20Statements%20After.pdf"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idsproject.org/Tools/GIST.aspx"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mailto:cyril@geneseo.edu" TargetMode="External"/><Relationship Id="rId4" Type="http://schemas.openxmlformats.org/officeDocument/2006/relationships/hyperlink" Target="http://gettingitsystemtoolkit.blogspo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066800" y="0"/>
            <a:ext cx="6934200" cy="6674168"/>
          </a:xfrm>
          <a:prstGeom prst="rect">
            <a:avLst/>
          </a:prstGeom>
          <a:noFill/>
          <a:ln w="9525">
            <a:noFill/>
            <a:miter lim="800000"/>
            <a:headEnd/>
            <a:tailEnd/>
          </a:ln>
        </p:spPr>
      </p:pic>
      <p:sp>
        <p:nvSpPr>
          <p:cNvPr id="2" name="Title 1"/>
          <p:cNvSpPr>
            <a:spLocks noGrp="1"/>
          </p:cNvSpPr>
          <p:nvPr>
            <p:ph type="ctrTitle"/>
          </p:nvPr>
        </p:nvSpPr>
        <p:spPr>
          <a:xfrm>
            <a:off x="685800" y="1"/>
            <a:ext cx="7772400" cy="685800"/>
          </a:xfrm>
        </p:spPr>
        <p:txBody>
          <a:bodyPr>
            <a:normAutofit/>
          </a:bodyPr>
          <a:lstStyle/>
          <a:p>
            <a:r>
              <a:rPr lang="en-US" sz="2000" dirty="0" smtClean="0"/>
              <a:t>GIST Workflow</a:t>
            </a:r>
            <a:endParaRPr lang="en-US" sz="2000" dirty="0"/>
          </a:p>
        </p:txBody>
      </p:sp>
      <p:sp>
        <p:nvSpPr>
          <p:cNvPr id="5" name="Rectangle 4"/>
          <p:cNvSpPr/>
          <p:nvPr/>
        </p:nvSpPr>
        <p:spPr>
          <a:xfrm>
            <a:off x="609600" y="6488668"/>
            <a:ext cx="8001000" cy="369332"/>
          </a:xfrm>
          <a:prstGeom prst="rect">
            <a:avLst/>
          </a:prstGeom>
        </p:spPr>
        <p:txBody>
          <a:bodyPr wrap="square">
            <a:spAutoFit/>
          </a:bodyPr>
          <a:lstStyle/>
          <a:p>
            <a:r>
              <a:rPr lang="en-US" dirty="0" smtClean="0">
                <a:hlinkClick r:id="rId4"/>
              </a:rPr>
              <a:t>http://www.taigaforum.org/documents/Taiga%204%20Statements%20After.pdf</a:t>
            </a:r>
            <a:r>
              <a:rPr lang="en-US" dirty="0" smtClean="0"/>
              <a:t> </a:t>
            </a:r>
            <a:endParaRPr lang="en-US" dirty="0"/>
          </a:p>
        </p:txBody>
      </p:sp>
      <p:sp>
        <p:nvSpPr>
          <p:cNvPr id="6" name="TextBox 5"/>
          <p:cNvSpPr txBox="1"/>
          <p:nvPr/>
        </p:nvSpPr>
        <p:spPr>
          <a:xfrm>
            <a:off x="381000" y="2568714"/>
            <a:ext cx="8382000" cy="707886"/>
          </a:xfrm>
          <a:prstGeom prst="rect">
            <a:avLst/>
          </a:prstGeom>
          <a:noFill/>
        </p:spPr>
        <p:txBody>
          <a:bodyPr wrap="square" rtlCol="0">
            <a:spAutoFit/>
          </a:bodyPr>
          <a:lstStyle/>
          <a:p>
            <a:r>
              <a:rPr lang="en-US" sz="2000" b="1" dirty="0" smtClean="0"/>
              <a:t>“Collection development as we know it will cease to exist as selection of library materials will be entirely patron-initiated…”</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304800"/>
            <a:ext cx="2438400" cy="457200"/>
          </a:xfrm>
        </p:spPr>
        <p:txBody>
          <a:bodyPr>
            <a:normAutofit/>
          </a:bodyPr>
          <a:lstStyle/>
          <a:p>
            <a:pPr algn="r"/>
            <a:r>
              <a:rPr lang="en-US" sz="2000" dirty="0" smtClean="0"/>
              <a:t>ILL &amp; GIST Workflow</a:t>
            </a:r>
            <a:endParaRPr lang="en-US" sz="2000" dirty="0"/>
          </a:p>
        </p:txBody>
      </p:sp>
      <p:graphicFrame>
        <p:nvGraphicFramePr>
          <p:cNvPr id="5" name="Diagram 4"/>
          <p:cNvGraphicFramePr/>
          <p:nvPr/>
        </p:nvGraphicFramePr>
        <p:xfrm>
          <a:off x="0" y="9144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7" cstate="print"/>
          <a:srcRect/>
          <a:stretch>
            <a:fillRect/>
          </a:stretch>
        </p:blipFill>
        <p:spPr bwMode="auto">
          <a:xfrm>
            <a:off x="3785972" y="228600"/>
            <a:ext cx="1243228" cy="1295400"/>
          </a:xfrm>
          <a:prstGeom prst="rect">
            <a:avLst/>
          </a:prstGeom>
          <a:ln>
            <a:noFill/>
          </a:ln>
          <a:effectLst>
            <a:outerShdw blurRad="292100" dist="139700" dir="2700000" algn="tl" rotWithShape="0">
              <a:srgbClr val="333333">
                <a:alpha val="65000"/>
              </a:srgbClr>
            </a:outerShdw>
          </a:effectLst>
        </p:spPr>
      </p:pic>
      <p:sp>
        <p:nvSpPr>
          <p:cNvPr id="6" name="Left-Right Arrow 5"/>
          <p:cNvSpPr/>
          <p:nvPr/>
        </p:nvSpPr>
        <p:spPr>
          <a:xfrm>
            <a:off x="3657600" y="2895600"/>
            <a:ext cx="1600200" cy="9906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Requests are Transferable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228600"/>
          <a:ext cx="8991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5715000" y="304800"/>
            <a:ext cx="3276600" cy="457200"/>
          </a:xfrm>
        </p:spPr>
        <p:txBody>
          <a:bodyPr>
            <a:normAutofit fontScale="90000"/>
          </a:bodyPr>
          <a:lstStyle/>
          <a:p>
            <a:pPr algn="r"/>
            <a:r>
              <a:rPr lang="en-US" sz="2000" dirty="0" smtClean="0"/>
              <a:t>ILL &amp; GIST Workflow</a:t>
            </a:r>
            <a:br>
              <a:rPr lang="en-US" sz="2000" dirty="0" smtClean="0"/>
            </a:br>
            <a:r>
              <a:rPr lang="en-US" sz="2000" dirty="0" smtClean="0"/>
              <a:t>Cancelling Full Text Available</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228600"/>
          <a:ext cx="8991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5715000" y="0"/>
            <a:ext cx="3276600" cy="609600"/>
          </a:xfrm>
        </p:spPr>
        <p:txBody>
          <a:bodyPr>
            <a:normAutofit fontScale="90000"/>
          </a:bodyPr>
          <a:lstStyle/>
          <a:p>
            <a:pPr algn="r"/>
            <a:r>
              <a:rPr lang="en-US" sz="2000" dirty="0" smtClean="0"/>
              <a:t>ILL &amp; GIST Workflow</a:t>
            </a:r>
            <a:br>
              <a:rPr lang="en-US" sz="2000" dirty="0" smtClean="0"/>
            </a:br>
            <a:r>
              <a:rPr lang="en-US" sz="2000" dirty="0" smtClean="0"/>
              <a:t>Cancelling Full Text Available</a:t>
            </a:r>
            <a:endParaRPr lang="en-US" sz="2000" dirty="0"/>
          </a:p>
        </p:txBody>
      </p:sp>
      <p:pic>
        <p:nvPicPr>
          <p:cNvPr id="1026" name="Picture 2"/>
          <p:cNvPicPr>
            <a:picLocks noChangeAspect="1" noChangeArrowheads="1"/>
          </p:cNvPicPr>
          <p:nvPr/>
        </p:nvPicPr>
        <p:blipFill>
          <a:blip r:embed="rId7"/>
          <a:srcRect/>
          <a:stretch>
            <a:fillRect/>
          </a:stretch>
        </p:blipFill>
        <p:spPr bwMode="auto">
          <a:xfrm>
            <a:off x="0" y="838200"/>
            <a:ext cx="6462928" cy="28956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8"/>
          <a:srcRect/>
          <a:stretch>
            <a:fillRect/>
          </a:stretch>
        </p:blipFill>
        <p:spPr bwMode="auto">
          <a:xfrm>
            <a:off x="1905000" y="1752600"/>
            <a:ext cx="6553200" cy="468469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9"/>
          <a:srcRect/>
          <a:stretch>
            <a:fillRect/>
          </a:stretch>
        </p:blipFill>
        <p:spPr bwMode="auto">
          <a:xfrm>
            <a:off x="1577912" y="3505200"/>
            <a:ext cx="7242238"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304800"/>
            <a:ext cx="2438400" cy="457200"/>
          </a:xfrm>
        </p:spPr>
        <p:txBody>
          <a:bodyPr>
            <a:normAutofit/>
          </a:bodyPr>
          <a:lstStyle/>
          <a:p>
            <a:pPr algn="r"/>
            <a:r>
              <a:rPr lang="en-US" sz="2000" dirty="0" smtClean="0"/>
              <a:t>ILL &amp; GIST Workflow</a:t>
            </a:r>
            <a:endParaRPr lang="en-US" sz="2000" dirty="0"/>
          </a:p>
        </p:txBody>
      </p:sp>
      <p:graphicFrame>
        <p:nvGraphicFramePr>
          <p:cNvPr id="5" name="Diagram 4"/>
          <p:cNvGraphicFramePr/>
          <p:nvPr/>
        </p:nvGraphicFramePr>
        <p:xfrm>
          <a:off x="0" y="9144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7" cstate="print"/>
          <a:srcRect/>
          <a:stretch>
            <a:fillRect/>
          </a:stretch>
        </p:blipFill>
        <p:spPr bwMode="auto">
          <a:xfrm>
            <a:off x="3733800" y="228600"/>
            <a:ext cx="1243228" cy="12954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2667000"/>
            <a:ext cx="4419600" cy="3886200"/>
          </a:xfrm>
          <a:prstGeom prst="rect">
            <a:avLst/>
          </a:prstGeom>
          <a:solidFill>
            <a:schemeClr val="lt1">
              <a:alpha val="7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 y="304800"/>
          <a:ext cx="9144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5715000" y="304800"/>
            <a:ext cx="3276600" cy="457200"/>
          </a:xfrm>
        </p:spPr>
        <p:txBody>
          <a:bodyPr>
            <a:normAutofit fontScale="90000"/>
          </a:bodyPr>
          <a:lstStyle/>
          <a:p>
            <a:pPr algn="r"/>
            <a:r>
              <a:rPr lang="en-US" sz="2000" dirty="0" smtClean="0"/>
              <a:t>ILL &amp; GIST Workflow</a:t>
            </a:r>
            <a:br>
              <a:rPr lang="en-US" sz="2000" dirty="0" smtClean="0"/>
            </a:br>
            <a:r>
              <a:rPr lang="en-US" sz="2000" dirty="0" smtClean="0"/>
              <a:t>Purchasing</a:t>
            </a:r>
            <a:endParaRPr lang="en-US" sz="2000" dirty="0"/>
          </a:p>
        </p:txBody>
      </p:sp>
      <p:cxnSp>
        <p:nvCxnSpPr>
          <p:cNvPr id="14" name="Curved Connector 13"/>
          <p:cNvCxnSpPr/>
          <p:nvPr/>
        </p:nvCxnSpPr>
        <p:spPr>
          <a:xfrm flipV="1">
            <a:off x="4495800" y="3733800"/>
            <a:ext cx="457200" cy="3810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urved Connector 14"/>
          <p:cNvCxnSpPr/>
          <p:nvPr/>
        </p:nvCxnSpPr>
        <p:spPr>
          <a:xfrm flipV="1">
            <a:off x="2438400" y="3352800"/>
            <a:ext cx="2438400" cy="929640"/>
          </a:xfrm>
          <a:prstGeom prst="curvedConnector3">
            <a:avLst>
              <a:gd name="adj1" fmla="val 17857"/>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 y="0"/>
          <a:ext cx="9144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5715000" y="304800"/>
            <a:ext cx="3276600" cy="457200"/>
          </a:xfrm>
        </p:spPr>
        <p:txBody>
          <a:bodyPr>
            <a:normAutofit fontScale="90000"/>
          </a:bodyPr>
          <a:lstStyle/>
          <a:p>
            <a:pPr algn="r"/>
            <a:r>
              <a:rPr lang="en-US" sz="2000" dirty="0" smtClean="0"/>
              <a:t>ILL &amp; GIST Workflow</a:t>
            </a:r>
            <a:br>
              <a:rPr lang="en-US" sz="2000" dirty="0" smtClean="0"/>
            </a:br>
            <a:r>
              <a:rPr lang="en-US" sz="2000" dirty="0" smtClean="0"/>
              <a:t>Cancelling Purchasing Options</a:t>
            </a:r>
            <a:endParaRPr lang="en-US" sz="2000" dirty="0"/>
          </a:p>
        </p:txBody>
      </p:sp>
      <p:sp>
        <p:nvSpPr>
          <p:cNvPr id="6" name="Rectangle 5"/>
          <p:cNvSpPr/>
          <p:nvPr/>
        </p:nvSpPr>
        <p:spPr>
          <a:xfrm>
            <a:off x="0" y="1447800"/>
            <a:ext cx="3276600" cy="4800600"/>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411162"/>
          </a:xfrm>
        </p:spPr>
        <p:txBody>
          <a:bodyPr>
            <a:normAutofit/>
          </a:bodyPr>
          <a:lstStyle/>
          <a:p>
            <a:pPr algn="r"/>
            <a:r>
              <a:rPr lang="en-US" sz="2000" dirty="0" smtClean="0"/>
              <a:t>GIST Acquisitions Workflow Map</a:t>
            </a:r>
            <a:endParaRPr lang="en-US" sz="2000" dirty="0"/>
          </a:p>
        </p:txBody>
      </p:sp>
      <p:sp>
        <p:nvSpPr>
          <p:cNvPr id="3" name="Flowchart: Manual Operation 2"/>
          <p:cNvSpPr/>
          <p:nvPr/>
        </p:nvSpPr>
        <p:spPr>
          <a:xfrm>
            <a:off x="3581400" y="381000"/>
            <a:ext cx="1219200" cy="457200"/>
          </a:xfrm>
          <a:prstGeom prst="flowChartManualOperat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GIST Request</a:t>
            </a:r>
            <a:endParaRPr lang="en-US" sz="1200" dirty="0"/>
          </a:p>
        </p:txBody>
      </p:sp>
      <p:sp>
        <p:nvSpPr>
          <p:cNvPr id="4" name="Flowchart: Process 3"/>
          <p:cNvSpPr/>
          <p:nvPr/>
        </p:nvSpPr>
        <p:spPr>
          <a:xfrm>
            <a:off x="838200" y="1143000"/>
            <a:ext cx="2286000" cy="4572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ILL Request Processing</a:t>
            </a:r>
            <a:endParaRPr lang="en-US" sz="1200" dirty="0"/>
          </a:p>
        </p:txBody>
      </p:sp>
      <p:sp>
        <p:nvSpPr>
          <p:cNvPr id="5" name="Flowchart: Process 4"/>
          <p:cNvSpPr/>
          <p:nvPr/>
        </p:nvSpPr>
        <p:spPr>
          <a:xfrm>
            <a:off x="685800" y="2133600"/>
            <a:ext cx="609600" cy="4572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Cancel</a:t>
            </a:r>
            <a:endParaRPr lang="en-US" sz="1200" dirty="0"/>
          </a:p>
        </p:txBody>
      </p:sp>
      <p:sp>
        <p:nvSpPr>
          <p:cNvPr id="6" name="Flowchart: Process 5"/>
          <p:cNvSpPr/>
          <p:nvPr/>
        </p:nvSpPr>
        <p:spPr>
          <a:xfrm>
            <a:off x="1600200" y="2133600"/>
            <a:ext cx="685800" cy="4572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Borrow</a:t>
            </a:r>
            <a:endParaRPr lang="en-US" sz="1200" dirty="0"/>
          </a:p>
        </p:txBody>
      </p:sp>
      <p:sp>
        <p:nvSpPr>
          <p:cNvPr id="7" name="Flowchart: Process 6"/>
          <p:cNvSpPr/>
          <p:nvPr/>
        </p:nvSpPr>
        <p:spPr>
          <a:xfrm>
            <a:off x="2514600" y="2133600"/>
            <a:ext cx="762000" cy="4572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Available on Web</a:t>
            </a:r>
            <a:endParaRPr lang="en-US" sz="1200" dirty="0"/>
          </a:p>
        </p:txBody>
      </p:sp>
      <p:cxnSp>
        <p:nvCxnSpPr>
          <p:cNvPr id="9" name="Straight Arrow Connector 8"/>
          <p:cNvCxnSpPr>
            <a:stCxn id="3" idx="1"/>
            <a:endCxn id="4" idx="0"/>
          </p:cNvCxnSpPr>
          <p:nvPr/>
        </p:nvCxnSpPr>
        <p:spPr>
          <a:xfrm rot="10800000" flipV="1">
            <a:off x="1981200" y="609600"/>
            <a:ext cx="172212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Flowchart: Process 9"/>
          <p:cNvSpPr/>
          <p:nvPr/>
        </p:nvSpPr>
        <p:spPr>
          <a:xfrm>
            <a:off x="5257800" y="1143000"/>
            <a:ext cx="30480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Awaiting Acquisitions Processing</a:t>
            </a:r>
            <a:endParaRPr lang="en-US" sz="1200" dirty="0"/>
          </a:p>
        </p:txBody>
      </p:sp>
      <p:cxnSp>
        <p:nvCxnSpPr>
          <p:cNvPr id="11" name="Straight Arrow Connector 10"/>
          <p:cNvCxnSpPr>
            <a:stCxn id="3" idx="3"/>
            <a:endCxn id="10" idx="0"/>
          </p:cNvCxnSpPr>
          <p:nvPr/>
        </p:nvCxnSpPr>
        <p:spPr>
          <a:xfrm>
            <a:off x="4678680" y="609600"/>
            <a:ext cx="2103120" cy="533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Flowchart: Process 13"/>
          <p:cNvSpPr/>
          <p:nvPr/>
        </p:nvSpPr>
        <p:spPr>
          <a:xfrm>
            <a:off x="5943600" y="2057400"/>
            <a:ext cx="9906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Review Required</a:t>
            </a:r>
            <a:endParaRPr lang="en-US" sz="1200" dirty="0"/>
          </a:p>
        </p:txBody>
      </p:sp>
      <p:sp>
        <p:nvSpPr>
          <p:cNvPr id="15" name="Flowchart: Process 14"/>
          <p:cNvSpPr/>
          <p:nvPr/>
        </p:nvSpPr>
        <p:spPr>
          <a:xfrm>
            <a:off x="7239000" y="2057400"/>
            <a:ext cx="1600200" cy="5334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Processing Purchase Request</a:t>
            </a:r>
            <a:endParaRPr lang="en-US" sz="1200" dirty="0"/>
          </a:p>
        </p:txBody>
      </p:sp>
      <p:sp>
        <p:nvSpPr>
          <p:cNvPr id="16" name="Flowchart: Process 15"/>
          <p:cNvSpPr/>
          <p:nvPr/>
        </p:nvSpPr>
        <p:spPr>
          <a:xfrm>
            <a:off x="4800600" y="2057400"/>
            <a:ext cx="9144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Cancel Request</a:t>
            </a:r>
            <a:endParaRPr lang="en-US" sz="1200" dirty="0"/>
          </a:p>
        </p:txBody>
      </p:sp>
      <p:sp>
        <p:nvSpPr>
          <p:cNvPr id="17" name="Flowchart: Process 16"/>
          <p:cNvSpPr/>
          <p:nvPr/>
        </p:nvSpPr>
        <p:spPr>
          <a:xfrm>
            <a:off x="5943600" y="2743200"/>
            <a:ext cx="990600" cy="7620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Email sent:</a:t>
            </a:r>
          </a:p>
          <a:p>
            <a:pPr algn="ctr"/>
            <a:r>
              <a:rPr lang="en-US" sz="1200" dirty="0" smtClean="0"/>
              <a:t>Librarian or Faculty Rep</a:t>
            </a:r>
            <a:endParaRPr lang="en-US" sz="1200" dirty="0"/>
          </a:p>
        </p:txBody>
      </p:sp>
      <p:sp>
        <p:nvSpPr>
          <p:cNvPr id="18" name="Flowchart: Process 17"/>
          <p:cNvSpPr/>
          <p:nvPr/>
        </p:nvSpPr>
        <p:spPr>
          <a:xfrm>
            <a:off x="7239000" y="2743200"/>
            <a:ext cx="16002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Purchase from Vendor</a:t>
            </a:r>
          </a:p>
          <a:p>
            <a:pPr algn="ctr"/>
            <a:r>
              <a:rPr lang="en-US" sz="1200" dirty="0" smtClean="0"/>
              <a:t>Notify User</a:t>
            </a:r>
            <a:endParaRPr lang="en-US" sz="1200" dirty="0"/>
          </a:p>
        </p:txBody>
      </p:sp>
      <p:sp>
        <p:nvSpPr>
          <p:cNvPr id="19" name="Flowchart: Process 18"/>
          <p:cNvSpPr/>
          <p:nvPr/>
        </p:nvSpPr>
        <p:spPr>
          <a:xfrm>
            <a:off x="7239000" y="3352800"/>
            <a:ext cx="1600200" cy="5334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Download record &amp; attach symbol</a:t>
            </a:r>
            <a:endParaRPr lang="en-US" sz="1200" dirty="0"/>
          </a:p>
        </p:txBody>
      </p:sp>
      <p:sp>
        <p:nvSpPr>
          <p:cNvPr id="20" name="Flowchart: Process 19"/>
          <p:cNvSpPr/>
          <p:nvPr/>
        </p:nvSpPr>
        <p:spPr>
          <a:xfrm>
            <a:off x="6477000" y="3657600"/>
            <a:ext cx="4572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YES</a:t>
            </a:r>
            <a:endParaRPr lang="en-US" sz="1200" dirty="0"/>
          </a:p>
        </p:txBody>
      </p:sp>
      <p:sp>
        <p:nvSpPr>
          <p:cNvPr id="21" name="Flowchart: Process 20"/>
          <p:cNvSpPr/>
          <p:nvPr/>
        </p:nvSpPr>
        <p:spPr>
          <a:xfrm>
            <a:off x="5943600" y="3657600"/>
            <a:ext cx="4572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NO</a:t>
            </a:r>
            <a:endParaRPr lang="en-US" sz="1200" dirty="0"/>
          </a:p>
        </p:txBody>
      </p:sp>
      <p:cxnSp>
        <p:nvCxnSpPr>
          <p:cNvPr id="26" name="Curved Connector 25"/>
          <p:cNvCxnSpPr>
            <a:stCxn id="16" idx="1"/>
            <a:endCxn id="4" idx="3"/>
          </p:cNvCxnSpPr>
          <p:nvPr/>
        </p:nvCxnSpPr>
        <p:spPr>
          <a:xfrm rot="10800000">
            <a:off x="3124200" y="1371600"/>
            <a:ext cx="1676400" cy="914400"/>
          </a:xfrm>
          <a:prstGeom prst="curvedConnector3">
            <a:avLst>
              <a:gd name="adj1" fmla="val 39417"/>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21" idx="1"/>
          </p:cNvCxnSpPr>
          <p:nvPr/>
        </p:nvCxnSpPr>
        <p:spPr>
          <a:xfrm rot="10800000">
            <a:off x="3124200" y="1600200"/>
            <a:ext cx="2819400" cy="2286000"/>
          </a:xfrm>
          <a:prstGeom prst="curvedConnector3">
            <a:avLst>
              <a:gd name="adj1" fmla="val 50000"/>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Curved Connector 32"/>
          <p:cNvCxnSpPr>
            <a:endCxn id="10" idx="1"/>
          </p:cNvCxnSpPr>
          <p:nvPr/>
        </p:nvCxnSpPr>
        <p:spPr>
          <a:xfrm>
            <a:off x="3200400" y="1219200"/>
            <a:ext cx="2057400" cy="152400"/>
          </a:xfrm>
          <a:prstGeom prst="curvedConnector3">
            <a:avLst>
              <a:gd name="adj1" fmla="val 50000"/>
            </a:avLst>
          </a:prstGeom>
          <a:ln w="25400">
            <a:prstDash val="sysDash"/>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stCxn id="4" idx="2"/>
            <a:endCxn id="5" idx="0"/>
          </p:cNvCxnSpPr>
          <p:nvPr/>
        </p:nvCxnSpPr>
        <p:spPr>
          <a:xfrm rot="5400000">
            <a:off x="1219200" y="1371600"/>
            <a:ext cx="533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 idx="2"/>
            <a:endCxn id="6" idx="0"/>
          </p:cNvCxnSpPr>
          <p:nvPr/>
        </p:nvCxnSpPr>
        <p:spPr>
          <a:xfrm rot="5400000">
            <a:off x="1695450" y="1847850"/>
            <a:ext cx="533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 idx="2"/>
            <a:endCxn id="7" idx="0"/>
          </p:cNvCxnSpPr>
          <p:nvPr/>
        </p:nvCxnSpPr>
        <p:spPr>
          <a:xfrm rot="16200000" flipH="1">
            <a:off x="2171700" y="1409700"/>
            <a:ext cx="533400" cy="914400"/>
          </a:xfrm>
          <a:prstGeom prst="straightConnector1">
            <a:avLst/>
          </a:prstGeom>
          <a:ln w="25400" cmpd="tri">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0" idx="2"/>
            <a:endCxn id="16" idx="0"/>
          </p:cNvCxnSpPr>
          <p:nvPr/>
        </p:nvCxnSpPr>
        <p:spPr>
          <a:xfrm rot="5400000">
            <a:off x="5791200" y="1066800"/>
            <a:ext cx="457200"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2"/>
            <a:endCxn id="14" idx="0"/>
          </p:cNvCxnSpPr>
          <p:nvPr/>
        </p:nvCxnSpPr>
        <p:spPr>
          <a:xfrm rot="5400000">
            <a:off x="6381750" y="1657350"/>
            <a:ext cx="457200" cy="342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2"/>
            <a:endCxn id="15" idx="0"/>
          </p:cNvCxnSpPr>
          <p:nvPr/>
        </p:nvCxnSpPr>
        <p:spPr>
          <a:xfrm rot="16200000" flipH="1">
            <a:off x="7181850" y="1200150"/>
            <a:ext cx="457200" cy="1257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7" idx="0"/>
          </p:cNvCxnSpPr>
          <p:nvPr/>
        </p:nvCxnSpPr>
        <p:spPr>
          <a:xfrm rot="5400000">
            <a:off x="6324600" y="2628900"/>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21" idx="0"/>
          </p:cNvCxnSpPr>
          <p:nvPr/>
        </p:nvCxnSpPr>
        <p:spPr>
          <a:xfrm rot="10800000" flipV="1">
            <a:off x="6172200" y="3505200"/>
            <a:ext cx="230188"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7" idx="2"/>
            <a:endCxn id="20" idx="0"/>
          </p:cNvCxnSpPr>
          <p:nvPr/>
        </p:nvCxnSpPr>
        <p:spPr>
          <a:xfrm rot="16200000" flipH="1">
            <a:off x="6496050" y="3448050"/>
            <a:ext cx="152400" cy="266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5" idx="2"/>
            <a:endCxn id="18" idx="0"/>
          </p:cNvCxnSpPr>
          <p:nvPr/>
        </p:nvCxnSpPr>
        <p:spPr>
          <a:xfrm rot="5400000">
            <a:off x="7962900" y="2667000"/>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8" idx="2"/>
            <a:endCxn id="19" idx="0"/>
          </p:cNvCxnSpPr>
          <p:nvPr/>
        </p:nvCxnSpPr>
        <p:spPr>
          <a:xfrm rot="5400000">
            <a:off x="7962900" y="3276600"/>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Flowchart: Process 65"/>
          <p:cNvSpPr/>
          <p:nvPr/>
        </p:nvSpPr>
        <p:spPr>
          <a:xfrm>
            <a:off x="7239000" y="4038600"/>
            <a:ext cx="1600200" cy="6096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Purchase Request Ordered from Vendor Queue</a:t>
            </a:r>
            <a:endParaRPr lang="en-US" sz="1200" dirty="0"/>
          </a:p>
        </p:txBody>
      </p:sp>
      <p:sp>
        <p:nvSpPr>
          <p:cNvPr id="67" name="Flowchart: Process 66"/>
          <p:cNvSpPr/>
          <p:nvPr/>
        </p:nvSpPr>
        <p:spPr>
          <a:xfrm>
            <a:off x="7239000" y="4800600"/>
            <a:ext cx="1600200" cy="5334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Receiving Request</a:t>
            </a:r>
          </a:p>
          <a:p>
            <a:pPr algn="ctr"/>
            <a:r>
              <a:rPr lang="en-US" sz="1200" dirty="0" smtClean="0"/>
              <a:t>Notify User</a:t>
            </a:r>
            <a:endParaRPr lang="en-US" sz="1200" dirty="0"/>
          </a:p>
        </p:txBody>
      </p:sp>
      <p:sp>
        <p:nvSpPr>
          <p:cNvPr id="68" name="Flowchart: Process 67"/>
          <p:cNvSpPr/>
          <p:nvPr/>
        </p:nvSpPr>
        <p:spPr>
          <a:xfrm>
            <a:off x="7239000" y="5486400"/>
            <a:ext cx="1600200" cy="533400"/>
          </a:xfrm>
          <a:prstGeom prst="flowChart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Preferred Delivery</a:t>
            </a:r>
            <a:endParaRPr lang="en-US" sz="1200" dirty="0"/>
          </a:p>
        </p:txBody>
      </p:sp>
      <p:cxnSp>
        <p:nvCxnSpPr>
          <p:cNvPr id="69" name="Straight Arrow Connector 68"/>
          <p:cNvCxnSpPr>
            <a:stCxn id="19" idx="2"/>
            <a:endCxn id="66" idx="0"/>
          </p:cNvCxnSpPr>
          <p:nvPr/>
        </p:nvCxnSpPr>
        <p:spPr>
          <a:xfrm rot="5400000">
            <a:off x="7962900" y="3962400"/>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6" idx="2"/>
            <a:endCxn id="67" idx="0"/>
          </p:cNvCxnSpPr>
          <p:nvPr/>
        </p:nvCxnSpPr>
        <p:spPr>
          <a:xfrm rot="5400000">
            <a:off x="7962900" y="4724400"/>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7925594" y="5409406"/>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0" idx="3"/>
            <a:endCxn id="15" idx="1"/>
          </p:cNvCxnSpPr>
          <p:nvPr/>
        </p:nvCxnSpPr>
        <p:spPr>
          <a:xfrm flipV="1">
            <a:off x="6934200" y="2324100"/>
            <a:ext cx="304800" cy="1562100"/>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
        <p:nvSpPr>
          <p:cNvPr id="78" name="Flowchart: Process 77"/>
          <p:cNvSpPr/>
          <p:nvPr/>
        </p:nvSpPr>
        <p:spPr>
          <a:xfrm>
            <a:off x="2514600" y="2590800"/>
            <a:ext cx="762000" cy="838200"/>
          </a:xfrm>
          <a:prstGeom prst="flowChartProcess">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Catalog</a:t>
            </a:r>
          </a:p>
          <a:p>
            <a:pPr algn="ctr"/>
            <a:r>
              <a:rPr lang="en-US" sz="1200" dirty="0" smtClean="0"/>
              <a:t>Free Sources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dissolv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mph" presetSubtype="0" fill="hold" grpId="0" nodeType="clickEffect">
                                  <p:stCondLst>
                                    <p:cond delay="0"/>
                                  </p:stCondLst>
                                  <p:childTnLst>
                                    <p:animClr clrSpc="hsl">
                                      <p:cBhvr override="childStyle">
                                        <p:cTn id="18" dur="500" fill="hold"/>
                                        <p:tgtEl>
                                          <p:spTgt spid="7"/>
                                        </p:tgtEl>
                                        <p:attrNameLst>
                                          <p:attrName>style.color</p:attrName>
                                        </p:attrNameLst>
                                      </p:cBhvr>
                                      <p:by>
                                        <p:hsl h="0" s="-12549" l="-25098"/>
                                      </p:by>
                                    </p:animClr>
                                    <p:animClr clrSpc="hsl">
                                      <p:cBhvr>
                                        <p:cTn id="19" dur="500" fill="hold"/>
                                        <p:tgtEl>
                                          <p:spTgt spid="7"/>
                                        </p:tgtEl>
                                        <p:attrNameLst>
                                          <p:attrName>fillcolor</p:attrName>
                                        </p:attrNameLst>
                                      </p:cBhvr>
                                      <p:by>
                                        <p:hsl h="0" s="-12549" l="-25098"/>
                                      </p:by>
                                    </p:animClr>
                                    <p:animClr clrSpc="hsl">
                                      <p:cBhvr>
                                        <p:cTn id="20" dur="500" fill="hold"/>
                                        <p:tgtEl>
                                          <p:spTgt spid="7"/>
                                        </p:tgtEl>
                                        <p:attrNameLst>
                                          <p:attrName>stroke.color</p:attrName>
                                        </p:attrNameLst>
                                      </p:cBhvr>
                                      <p:by>
                                        <p:hsl h="0" s="-12549" l="-25098"/>
                                      </p:by>
                                    </p:animClr>
                                    <p:set>
                                      <p:cBhvr>
                                        <p:cTn id="21" dur="500" fill="hold"/>
                                        <p:tgtEl>
                                          <p:spTgt spid="7"/>
                                        </p:tgtEl>
                                        <p:attrNameLst>
                                          <p:attrName>fill.type</p:attrName>
                                        </p:attrNameLst>
                                      </p:cBhvr>
                                      <p:to>
                                        <p:strVal val="solid"/>
                                      </p:to>
                                    </p:set>
                                  </p:childTnLst>
                                </p:cTn>
                              </p:par>
                              <p:par>
                                <p:cTn id="22" presetID="24" presetClass="emph" presetSubtype="0" fill="hold" grpId="0" nodeType="withEffect">
                                  <p:stCondLst>
                                    <p:cond delay="0"/>
                                  </p:stCondLst>
                                  <p:childTnLst>
                                    <p:animClr clrSpc="hsl">
                                      <p:cBhvr override="childStyle">
                                        <p:cTn id="23" dur="500" fill="hold"/>
                                        <p:tgtEl>
                                          <p:spTgt spid="14"/>
                                        </p:tgtEl>
                                        <p:attrNameLst>
                                          <p:attrName>style.color</p:attrName>
                                        </p:attrNameLst>
                                      </p:cBhvr>
                                      <p:by>
                                        <p:hsl h="0" s="-12549" l="-25098"/>
                                      </p:by>
                                    </p:animClr>
                                    <p:animClr clrSpc="hsl">
                                      <p:cBhvr>
                                        <p:cTn id="24" dur="500" fill="hold"/>
                                        <p:tgtEl>
                                          <p:spTgt spid="14"/>
                                        </p:tgtEl>
                                        <p:attrNameLst>
                                          <p:attrName>fillcolor</p:attrName>
                                        </p:attrNameLst>
                                      </p:cBhvr>
                                      <p:by>
                                        <p:hsl h="0" s="-12549" l="-25098"/>
                                      </p:by>
                                    </p:animClr>
                                    <p:animClr clrSpc="hsl">
                                      <p:cBhvr>
                                        <p:cTn id="25" dur="500" fill="hold"/>
                                        <p:tgtEl>
                                          <p:spTgt spid="14"/>
                                        </p:tgtEl>
                                        <p:attrNameLst>
                                          <p:attrName>stroke.color</p:attrName>
                                        </p:attrNameLst>
                                      </p:cBhvr>
                                      <p:by>
                                        <p:hsl h="0" s="-12549" l="-25098"/>
                                      </p:by>
                                    </p:animClr>
                                    <p:set>
                                      <p:cBhvr>
                                        <p:cTn id="26" dur="500" fill="hold"/>
                                        <p:tgtEl>
                                          <p:spTgt spid="14"/>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4" presetClass="emph" presetSubtype="0" fill="hold" nodeType="clickEffect">
                                  <p:stCondLst>
                                    <p:cond delay="0"/>
                                  </p:stCondLst>
                                  <p:childTnLst>
                                    <p:animClr clrSpc="hsl">
                                      <p:cBhvr override="childStyle">
                                        <p:cTn id="30" dur="500" fill="hold"/>
                                        <p:tgtEl>
                                          <p:spTgt spid="45"/>
                                        </p:tgtEl>
                                        <p:attrNameLst>
                                          <p:attrName>style.color</p:attrName>
                                        </p:attrNameLst>
                                      </p:cBhvr>
                                      <p:by>
                                        <p:hsl h="0" s="-12549" l="-25098"/>
                                      </p:by>
                                    </p:animClr>
                                    <p:animClr clrSpc="hsl">
                                      <p:cBhvr>
                                        <p:cTn id="31" dur="500" fill="hold"/>
                                        <p:tgtEl>
                                          <p:spTgt spid="45"/>
                                        </p:tgtEl>
                                        <p:attrNameLst>
                                          <p:attrName>fillcolor</p:attrName>
                                        </p:attrNameLst>
                                      </p:cBhvr>
                                      <p:by>
                                        <p:hsl h="0" s="-12549" l="-25098"/>
                                      </p:by>
                                    </p:animClr>
                                    <p:animClr clrSpc="hsl">
                                      <p:cBhvr>
                                        <p:cTn id="32" dur="500" fill="hold"/>
                                        <p:tgtEl>
                                          <p:spTgt spid="45"/>
                                        </p:tgtEl>
                                        <p:attrNameLst>
                                          <p:attrName>stroke.color</p:attrName>
                                        </p:attrNameLst>
                                      </p:cBhvr>
                                      <p:by>
                                        <p:hsl h="0" s="-12549" l="-25098"/>
                                      </p:by>
                                    </p:animClr>
                                    <p:set>
                                      <p:cBhvr>
                                        <p:cTn id="33" dur="500" fill="hold"/>
                                        <p:tgtEl>
                                          <p:spTgt spid="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609601"/>
          </a:xfrm>
        </p:spPr>
        <p:txBody>
          <a:bodyPr>
            <a:normAutofit/>
          </a:bodyPr>
          <a:lstStyle/>
          <a:p>
            <a:r>
              <a:rPr lang="en-US" sz="2400" dirty="0" smtClean="0"/>
              <a:t>ILL &amp; GIST Workflow Screenshots</a:t>
            </a:r>
            <a:endParaRPr lang="en-US" sz="2400" dirty="0"/>
          </a:p>
        </p:txBody>
      </p:sp>
      <p:pic>
        <p:nvPicPr>
          <p:cNvPr id="3074" name="Picture 2"/>
          <p:cNvPicPr>
            <a:picLocks noChangeAspect="1" noChangeArrowheads="1"/>
          </p:cNvPicPr>
          <p:nvPr/>
        </p:nvPicPr>
        <p:blipFill>
          <a:blip r:embed="rId3"/>
          <a:srcRect/>
          <a:stretch>
            <a:fillRect/>
          </a:stretch>
        </p:blipFill>
        <p:spPr bwMode="auto">
          <a:xfrm>
            <a:off x="457199" y="685800"/>
            <a:ext cx="8378919" cy="3124200"/>
          </a:xfrm>
          <a:prstGeom prst="rect">
            <a:avLst/>
          </a:prstGeom>
          <a:ln>
            <a:noFill/>
          </a:ln>
          <a:effectLst>
            <a:outerShdw blurRad="292100" dist="139700" dir="2700000" algn="tl" rotWithShape="0">
              <a:srgbClr val="333333">
                <a:alpha val="65000"/>
              </a:srgbClr>
            </a:outerShdw>
          </a:effectLst>
        </p:spPr>
      </p:pic>
      <p:pic>
        <p:nvPicPr>
          <p:cNvPr id="3077" name="Picture 5"/>
          <p:cNvPicPr>
            <a:picLocks noChangeAspect="1" noChangeArrowheads="1"/>
          </p:cNvPicPr>
          <p:nvPr/>
        </p:nvPicPr>
        <p:blipFill>
          <a:blip r:embed="rId4"/>
          <a:srcRect/>
          <a:stretch>
            <a:fillRect/>
          </a:stretch>
        </p:blipFill>
        <p:spPr bwMode="auto">
          <a:xfrm>
            <a:off x="609600" y="600289"/>
            <a:ext cx="8001000" cy="62577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609601"/>
          </a:xfrm>
        </p:spPr>
        <p:txBody>
          <a:bodyPr>
            <a:normAutofit/>
          </a:bodyPr>
          <a:lstStyle/>
          <a:p>
            <a:r>
              <a:rPr lang="en-US" sz="2400" dirty="0" smtClean="0"/>
              <a:t>ILL &amp; GIST Workflow Screenshots</a:t>
            </a:r>
            <a:endParaRPr lang="en-US" sz="2400" dirty="0"/>
          </a:p>
        </p:txBody>
      </p:sp>
      <p:pic>
        <p:nvPicPr>
          <p:cNvPr id="3076" name="Picture 4"/>
          <p:cNvPicPr>
            <a:picLocks noChangeAspect="1" noChangeArrowheads="1"/>
          </p:cNvPicPr>
          <p:nvPr/>
        </p:nvPicPr>
        <p:blipFill>
          <a:blip r:embed="rId3"/>
          <a:srcRect/>
          <a:stretch>
            <a:fillRect/>
          </a:stretch>
        </p:blipFill>
        <p:spPr bwMode="auto">
          <a:xfrm>
            <a:off x="0" y="2133600"/>
            <a:ext cx="7304482" cy="472440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a:srcRect/>
          <a:stretch>
            <a:fillRect/>
          </a:stretch>
        </p:blipFill>
        <p:spPr bwMode="auto">
          <a:xfrm>
            <a:off x="4096478" y="533400"/>
            <a:ext cx="5047522"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685800"/>
          </a:xfrm>
        </p:spPr>
        <p:txBody>
          <a:bodyPr>
            <a:normAutofit fontScale="90000"/>
          </a:bodyPr>
          <a:lstStyle/>
          <a:p>
            <a:r>
              <a:rPr lang="en-US" dirty="0" smtClean="0"/>
              <a:t>So WHY?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Getting It System Toolkit (GIST)</a:t>
            </a:r>
            <a:endParaRPr lang="en-US" dirty="0"/>
          </a:p>
        </p:txBody>
      </p:sp>
      <p:sp>
        <p:nvSpPr>
          <p:cNvPr id="1025" name="Rectangle 1"/>
          <p:cNvSpPr>
            <a:spLocks noChangeArrowheads="1"/>
          </p:cNvSpPr>
          <p:nvPr/>
        </p:nvSpPr>
        <p:spPr bwMode="auto">
          <a:xfrm>
            <a:off x="76200" y="1376839"/>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GIST Team</a:t>
            </a:r>
            <a:r>
              <a:rPr kumimoji="0" lang="en-US" sz="190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(SUNY Geneseo)</a:t>
            </a:r>
            <a:endParaRPr kumimoji="0" lang="en-US" sz="19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900" dirty="0" smtClean="0">
                <a:latin typeface="Georgia" pitchFamily="18" charset="0"/>
                <a:ea typeface="Calibri" pitchFamily="34" charset="0"/>
                <a:cs typeface="Times New Roman" pitchFamily="18" charset="0"/>
              </a:rPr>
              <a:t>Tim Bowersox, GIST Web Interface and ILLiad Workflow Designer</a:t>
            </a:r>
          </a:p>
          <a:p>
            <a:pPr marL="0" marR="0" lvl="0" indent="0" algn="l" defTabSz="914400" rtl="0" eaLnBrk="1" fontAlgn="base" latinLnBrk="0" hangingPunct="1">
              <a:lnSpc>
                <a:spcPct val="100000"/>
              </a:lnSpc>
              <a:spcBef>
                <a:spcPct val="0"/>
              </a:spcBef>
              <a:spcAft>
                <a:spcPct val="0"/>
              </a:spcAft>
              <a:buClrTx/>
              <a:buSzTx/>
              <a:buFontTx/>
              <a:buNone/>
              <a:tabLst/>
            </a:pPr>
            <a:r>
              <a:rPr lang="en-US" sz="1900" dirty="0" smtClean="0">
                <a:latin typeface="Georgia" pitchFamily="18" charset="0"/>
                <a:ea typeface="Calibri" pitchFamily="34" charset="0"/>
                <a:cs typeface="Times New Roman" pitchFamily="18" charset="0"/>
              </a:rPr>
              <a:t>Cyril Oberlander, Project Consultant</a:t>
            </a:r>
          </a:p>
          <a:p>
            <a:pPr marL="0" marR="0" lvl="0" indent="0" algn="l" defTabSz="914400" rtl="0" eaLnBrk="1" fontAlgn="base" latinLnBrk="0" hangingPunct="1">
              <a:lnSpc>
                <a:spcPct val="100000"/>
              </a:lnSpc>
              <a:spcBef>
                <a:spcPct val="0"/>
              </a:spcBef>
              <a:spcAft>
                <a:spcPct val="0"/>
              </a:spcAft>
              <a:buClrTx/>
              <a:buSzTx/>
              <a:buFontTx/>
              <a:buNone/>
              <a:tabLst/>
            </a:pPr>
            <a:r>
              <a:rPr lang="en-US" sz="1900" dirty="0" smtClean="0">
                <a:latin typeface="Georgia" pitchFamily="18" charset="0"/>
                <a:ea typeface="Calibri" pitchFamily="34" charset="0"/>
                <a:cs typeface="Times New Roman" pitchFamily="18" charset="0"/>
              </a:rPr>
              <a:t>Kate Pitcher, GIST Acquisition and Collection Development Designer</a:t>
            </a:r>
          </a:p>
          <a:p>
            <a:pPr marL="0" marR="0" lvl="0" indent="0" algn="l" defTabSz="914400" rtl="0" eaLnBrk="1" fontAlgn="base" latinLnBrk="0" hangingPunct="1">
              <a:lnSpc>
                <a:spcPct val="100000"/>
              </a:lnSpc>
              <a:spcBef>
                <a:spcPct val="0"/>
              </a:spcBef>
              <a:spcAft>
                <a:spcPct val="0"/>
              </a:spcAft>
              <a:buClrTx/>
              <a:buSzTx/>
              <a:buFontTx/>
              <a:buNone/>
              <a:tabLst/>
            </a:pPr>
            <a:r>
              <a:rPr lang="en-US" sz="1900" dirty="0" smtClean="0">
                <a:latin typeface="Georgia" pitchFamily="18" charset="0"/>
                <a:ea typeface="Calibri" pitchFamily="34" charset="0"/>
                <a:cs typeface="Times New Roman" pitchFamily="18" charset="0"/>
              </a:rPr>
              <a:t>Ed Rivenburgh, Project Sponsor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Mark</a:t>
            </a:r>
            <a:r>
              <a:rPr kumimoji="0" lang="en-US" sz="1900" i="0" u="none" strike="noStrike" cap="none" normalizeH="0" dirty="0" smtClean="0">
                <a:ln>
                  <a:noFill/>
                </a:ln>
                <a:solidFill>
                  <a:schemeClr val="tx1"/>
                </a:solidFill>
                <a:effectLst/>
                <a:latin typeface="Georgia" pitchFamily="18" charset="0"/>
                <a:ea typeface="Calibri" pitchFamily="34" charset="0"/>
                <a:cs typeface="Times New Roman" pitchFamily="18" charset="0"/>
              </a:rPr>
              <a:t> Sullivan, Project Manager &amp; Geneseo Programmer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900" b="1" dirty="0" smtClean="0">
                <a:latin typeface="Georgia" pitchFamily="18" charset="0"/>
                <a:ea typeface="Calibri" pitchFamily="34" charset="0"/>
                <a:cs typeface="Times New Roman" pitchFamily="18" charset="0"/>
              </a:rPr>
              <a:t>GIST Grant Funding</a:t>
            </a:r>
            <a:endParaRPr lang="en-US" sz="19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900" dirty="0" smtClean="0">
                <a:latin typeface="Georgia" pitchFamily="18" charset="0"/>
                <a:ea typeface="Calibri" pitchFamily="34" charset="0"/>
                <a:cs typeface="Times New Roman" pitchFamily="18" charset="0"/>
              </a:rPr>
              <a:t>Rochester Regional Library Council – Regional Bibliographic Databases &amp; Interlibrary Resources Sharing Grant</a:t>
            </a:r>
          </a:p>
          <a:p>
            <a:pPr marL="0" marR="0" lvl="0" indent="0" algn="l" defTabSz="914400" rtl="0" eaLnBrk="0" fontAlgn="base" latinLnBrk="0" hangingPunct="0">
              <a:lnSpc>
                <a:spcPct val="100000"/>
              </a:lnSpc>
              <a:spcBef>
                <a:spcPct val="0"/>
              </a:spcBef>
              <a:spcAft>
                <a:spcPct val="0"/>
              </a:spcAft>
              <a:buClrTx/>
              <a:buSzTx/>
              <a:buFontTx/>
              <a:buNone/>
              <a:tabLst/>
            </a:pPr>
            <a:endParaRPr lang="en-US" sz="1900" dirty="0" smtClean="0">
              <a:latin typeface="Georgia" pitchFamily="18" charset="0"/>
              <a:ea typeface="Calibri" pitchFamily="34" charset="0"/>
              <a:cs typeface="Times New Roman" pitchFamily="18" charset="0"/>
            </a:endParaRPr>
          </a:p>
          <a:p>
            <a:pPr lvl="0" fontAlgn="base">
              <a:spcBef>
                <a:spcPct val="0"/>
              </a:spcBef>
              <a:spcAft>
                <a:spcPct val="0"/>
              </a:spcAft>
            </a:pPr>
            <a:r>
              <a:rPr lang="en-US" sz="1900" b="1" dirty="0" smtClean="0">
                <a:latin typeface="Georgia" pitchFamily="18" charset="0"/>
                <a:ea typeface="Calibri" pitchFamily="34" charset="0"/>
                <a:cs typeface="Times New Roman" pitchFamily="18" charset="0"/>
              </a:rPr>
              <a:t>Worldcat API Programming Consultants</a:t>
            </a:r>
            <a:endParaRPr lang="en-US" sz="1900" dirty="0" smtClean="0">
              <a:latin typeface="Arial" pitchFamily="34" charset="0"/>
            </a:endParaRPr>
          </a:p>
          <a:p>
            <a:pPr lvl="0" eaLnBrk="0" fontAlgn="base" hangingPunct="0">
              <a:spcBef>
                <a:spcPct val="0"/>
              </a:spcBef>
              <a:spcAft>
                <a:spcPct val="0"/>
              </a:spcAft>
            </a:pPr>
            <a:r>
              <a:rPr lang="en-US" sz="1900" dirty="0" smtClean="0">
                <a:latin typeface="Georgia" pitchFamily="18" charset="0"/>
                <a:ea typeface="Calibri" pitchFamily="34" charset="0"/>
                <a:cs typeface="Times New Roman" pitchFamily="18" charset="0"/>
              </a:rPr>
              <a:t>Kyle Banerjee, Digital Services Program Manager at the </a:t>
            </a:r>
            <a:r>
              <a:rPr lang="en-US" sz="1900" dirty="0" err="1" smtClean="0">
                <a:latin typeface="Georgia" pitchFamily="18" charset="0"/>
                <a:ea typeface="Calibri" pitchFamily="34" charset="0"/>
                <a:cs typeface="Times New Roman" pitchFamily="18" charset="0"/>
              </a:rPr>
              <a:t>Orbis</a:t>
            </a:r>
            <a:r>
              <a:rPr lang="en-US" sz="1900" dirty="0" smtClean="0">
                <a:latin typeface="Georgia" pitchFamily="18" charset="0"/>
                <a:ea typeface="Calibri" pitchFamily="34" charset="0"/>
                <a:cs typeface="Times New Roman" pitchFamily="18" charset="0"/>
              </a:rPr>
              <a:t> Cascade Alliance</a:t>
            </a:r>
            <a:endParaRPr lang="en-US" sz="1900" dirty="0" smtClean="0">
              <a:latin typeface="Arial" pitchFamily="34" charset="0"/>
            </a:endParaRPr>
          </a:p>
          <a:p>
            <a:pPr lvl="0" eaLnBrk="0" fontAlgn="base" hangingPunct="0">
              <a:spcBef>
                <a:spcPct val="0"/>
              </a:spcBef>
              <a:spcAft>
                <a:spcPct val="0"/>
              </a:spcAft>
            </a:pPr>
            <a:r>
              <a:rPr lang="en-US" sz="1900" dirty="0" smtClean="0">
                <a:latin typeface="Georgia" pitchFamily="18" charset="0"/>
                <a:ea typeface="Calibri" pitchFamily="34" charset="0"/>
                <a:cs typeface="Times New Roman" pitchFamily="18" charset="0"/>
              </a:rPr>
              <a:t>Terry Reese, Oregon State University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fontScale="90000"/>
          </a:bodyPr>
          <a:lstStyle/>
          <a:p>
            <a:r>
              <a:rPr lang="en-US" sz="3600" dirty="0" smtClean="0"/>
              <a:t>SUNY Union Catalog </a:t>
            </a:r>
            <a:r>
              <a:rPr lang="en-US" sz="2700" dirty="0" smtClean="0"/>
              <a:t>– </a:t>
            </a:r>
            <a:r>
              <a:rPr lang="en-US" sz="2700" b="1" dirty="0" smtClean="0"/>
              <a:t>Rough</a:t>
            </a:r>
            <a:r>
              <a:rPr lang="en-US" sz="2700" dirty="0" smtClean="0"/>
              <a:t> Uniqueness Estimates…</a:t>
            </a:r>
            <a:endParaRPr lang="en-US" sz="2700" dirty="0"/>
          </a:p>
        </p:txBody>
      </p:sp>
      <p:pic>
        <p:nvPicPr>
          <p:cNvPr id="28674" name="Picture 2"/>
          <p:cNvPicPr>
            <a:picLocks noChangeAspect="1" noChangeArrowheads="1"/>
          </p:cNvPicPr>
          <p:nvPr/>
        </p:nvPicPr>
        <p:blipFill>
          <a:blip r:embed="rId3"/>
          <a:srcRect/>
          <a:stretch>
            <a:fillRect/>
          </a:stretch>
        </p:blipFill>
        <p:spPr bwMode="auto">
          <a:xfrm>
            <a:off x="0" y="762000"/>
            <a:ext cx="9144000" cy="4543778"/>
          </a:xfrm>
          <a:prstGeom prst="rect">
            <a:avLst/>
          </a:prstGeom>
          <a:noFill/>
          <a:ln w="9525">
            <a:noFill/>
            <a:miter lim="800000"/>
            <a:headEnd/>
            <a:tailEnd/>
          </a:ln>
          <a:effectLst/>
        </p:spPr>
      </p:pic>
      <p:sp>
        <p:nvSpPr>
          <p:cNvPr id="4" name="Cloud 3"/>
          <p:cNvSpPr/>
          <p:nvPr/>
        </p:nvSpPr>
        <p:spPr>
          <a:xfrm>
            <a:off x="2667000" y="1981200"/>
            <a:ext cx="5181600" cy="11430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Cost of Duplication</a:t>
            </a:r>
          </a:p>
          <a:p>
            <a:pPr algn="ctr"/>
            <a:r>
              <a:rPr lang="en-US" dirty="0" smtClean="0"/>
              <a:t>As of 12/18/08 over</a:t>
            </a:r>
            <a:r>
              <a:rPr lang="en-US" b="1" dirty="0" smtClean="0"/>
              <a:t> $722 Million</a:t>
            </a:r>
            <a:endParaRPr lang="en-US" dirty="0"/>
          </a:p>
        </p:txBody>
      </p:sp>
      <p:pic>
        <p:nvPicPr>
          <p:cNvPr id="33795" name="Picture 3"/>
          <p:cNvPicPr>
            <a:picLocks noChangeAspect="1" noChangeArrowheads="1"/>
          </p:cNvPicPr>
          <p:nvPr/>
        </p:nvPicPr>
        <p:blipFill>
          <a:blip r:embed="rId4"/>
          <a:srcRect/>
          <a:stretch>
            <a:fillRect/>
          </a:stretch>
        </p:blipFill>
        <p:spPr bwMode="auto">
          <a:xfrm>
            <a:off x="5105400" y="4953000"/>
            <a:ext cx="3875484" cy="1600200"/>
          </a:xfrm>
          <a:prstGeom prst="rect">
            <a:avLst/>
          </a:prstGeom>
          <a:noFill/>
          <a:ln w="9525">
            <a:solidFill>
              <a:schemeClr val="bg1">
                <a:lumMod val="75000"/>
              </a:schemeClr>
            </a:solidFill>
            <a:miter lim="800000"/>
            <a:headEnd/>
            <a:tailEnd/>
          </a:ln>
          <a:effectLst/>
        </p:spPr>
      </p:pic>
      <p:sp>
        <p:nvSpPr>
          <p:cNvPr id="11" name="TextBox 10"/>
          <p:cNvSpPr txBox="1"/>
          <p:nvPr/>
        </p:nvSpPr>
        <p:spPr>
          <a:xfrm>
            <a:off x="76200" y="5410200"/>
            <a:ext cx="5181600" cy="954107"/>
          </a:xfrm>
          <a:prstGeom prst="rect">
            <a:avLst/>
          </a:prstGeom>
          <a:noFill/>
        </p:spPr>
        <p:txBody>
          <a:bodyPr wrap="square" rtlCol="0">
            <a:spAutoFit/>
          </a:bodyPr>
          <a:lstStyle/>
          <a:p>
            <a:r>
              <a:rPr lang="en-US" sz="2800" dirty="0" smtClean="0"/>
              <a:t>How much duplication is critical?</a:t>
            </a:r>
          </a:p>
          <a:p>
            <a:r>
              <a:rPr lang="en-US" sz="2800" dirty="0" smtClean="0"/>
              <a:t>Can we afford Just in Case? </a:t>
            </a:r>
            <a:endParaRPr lang="en-US" sz="2800" dirty="0"/>
          </a:p>
        </p:txBody>
      </p:sp>
      <p:sp>
        <p:nvSpPr>
          <p:cNvPr id="12" name="Right Arrow 11"/>
          <p:cNvSpPr/>
          <p:nvPr/>
        </p:nvSpPr>
        <p:spPr>
          <a:xfrm>
            <a:off x="6781800" y="2743200"/>
            <a:ext cx="2362200" cy="1828800"/>
          </a:xfrm>
          <a:prstGeom prst="rightArrow">
            <a:avLst/>
          </a:prstGeom>
          <a:ln w="476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Interlibrary Loan Matures</a:t>
            </a:r>
            <a:r>
              <a:rPr lang="en-US" sz="1200" b="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additive="base">
                                        <p:cTn id="11" dur="500" fill="hold"/>
                                        <p:tgtEl>
                                          <p:spTgt spid="33795"/>
                                        </p:tgtEl>
                                        <p:attrNameLst>
                                          <p:attrName>ppt_x</p:attrName>
                                        </p:attrNameLst>
                                      </p:cBhvr>
                                      <p:tavLst>
                                        <p:tav tm="0">
                                          <p:val>
                                            <p:strVal val="#ppt_x"/>
                                          </p:val>
                                        </p:tav>
                                        <p:tav tm="100000">
                                          <p:val>
                                            <p:strVal val="#ppt_x"/>
                                          </p:val>
                                        </p:tav>
                                      </p:tavLst>
                                    </p:anim>
                                    <p:anim calcmode="lin" valueType="num">
                                      <p:cBhvr additive="base">
                                        <p:cTn id="12" dur="500" fill="hold"/>
                                        <p:tgtEl>
                                          <p:spTgt spid="33795"/>
                                        </p:tgtEl>
                                        <p:attrNameLst>
                                          <p:attrName>ppt_y</p:attrName>
                                        </p:attrNameLst>
                                      </p:cBhvr>
                                      <p:tavLst>
                                        <p:tav tm="0">
                                          <p:val>
                                            <p:strVal val="1+#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rtlCol="0">
            <a:normAutofit fontScale="90000"/>
          </a:bodyPr>
          <a:lstStyle/>
          <a:p>
            <a:pPr eaLnBrk="1" fontAlgn="auto" hangingPunct="1">
              <a:spcAft>
                <a:spcPts val="0"/>
              </a:spcAft>
              <a:defRPr/>
            </a:pPr>
            <a:r>
              <a:rPr lang="en-US" dirty="0" smtClean="0"/>
              <a:t>April 6, 2008 a day in the life of ILL…</a:t>
            </a:r>
            <a:endParaRPr lang="en-US" dirty="0"/>
          </a:p>
        </p:txBody>
      </p:sp>
      <p:sp>
        <p:nvSpPr>
          <p:cNvPr id="11267" name="TextBox 4"/>
          <p:cNvSpPr txBox="1">
            <a:spLocks noChangeArrowheads="1"/>
          </p:cNvSpPr>
          <p:nvPr/>
        </p:nvSpPr>
        <p:spPr bwMode="auto">
          <a:xfrm>
            <a:off x="381001" y="1330910"/>
            <a:ext cx="8381999" cy="3077766"/>
          </a:xfrm>
          <a:prstGeom prst="rect">
            <a:avLst/>
          </a:prstGeom>
          <a:noFill/>
          <a:ln w="9525">
            <a:noFill/>
            <a:miter lim="800000"/>
            <a:headEnd/>
            <a:tailEnd/>
          </a:ln>
        </p:spPr>
        <p:txBody>
          <a:bodyPr wrap="square">
            <a:spAutoFit/>
          </a:bodyPr>
          <a:lstStyle/>
          <a:p>
            <a:r>
              <a:rPr lang="en-US" sz="2200" b="1" dirty="0" smtClean="0">
                <a:latin typeface="Calibri" pitchFamily="34" charset="0"/>
              </a:rPr>
              <a:t>110 </a:t>
            </a:r>
            <a:r>
              <a:rPr lang="en-US" sz="2200" b="1" dirty="0">
                <a:latin typeface="Calibri" pitchFamily="34" charset="0"/>
              </a:rPr>
              <a:t>borrowing requests for loans came into SUNY Geneseo, of these…</a:t>
            </a:r>
          </a:p>
          <a:p>
            <a:r>
              <a:rPr lang="en-US" sz="2200" dirty="0">
                <a:latin typeface="Calibri" pitchFamily="34" charset="0"/>
              </a:rPr>
              <a:t> </a:t>
            </a:r>
            <a:r>
              <a:rPr lang="en-US" sz="2200" dirty="0" smtClean="0">
                <a:latin typeface="Calibri" pitchFamily="34" charset="0"/>
              </a:rPr>
              <a:t>79.1</a:t>
            </a:r>
            <a:r>
              <a:rPr lang="en-US" sz="2200" dirty="0">
                <a:latin typeface="Calibri" pitchFamily="34" charset="0"/>
              </a:rPr>
              <a:t>% or 87 items could be purchase from </a:t>
            </a:r>
            <a:r>
              <a:rPr lang="en-US" sz="2200" dirty="0" smtClean="0">
                <a:latin typeface="Calibri" pitchFamily="34" charset="0"/>
              </a:rPr>
              <a:t>Amazon; about 46% could be purchased for under the ARL unit cost for borrowing: $17.50</a:t>
            </a:r>
            <a:r>
              <a:rPr lang="en-US" sz="500" dirty="0">
                <a:latin typeface="Calibri" pitchFamily="34" charset="0"/>
              </a:rPr>
              <a:t>	</a:t>
            </a:r>
          </a:p>
          <a:p>
            <a:endParaRPr lang="en-US" sz="2200" b="1" dirty="0" smtClean="0">
              <a:latin typeface="Calibri" pitchFamily="34" charset="0"/>
            </a:endParaRPr>
          </a:p>
          <a:p>
            <a:r>
              <a:rPr lang="en-US" sz="2200" b="1" dirty="0" smtClean="0">
                <a:latin typeface="Calibri" pitchFamily="34" charset="0"/>
              </a:rPr>
              <a:t>Over </a:t>
            </a:r>
            <a:r>
              <a:rPr lang="en-US" sz="2200" b="1" dirty="0">
                <a:latin typeface="Calibri" pitchFamily="34" charset="0"/>
              </a:rPr>
              <a:t>1/3 could be purchased </a:t>
            </a:r>
            <a:r>
              <a:rPr lang="en-US" sz="2200" b="1" dirty="0" smtClean="0">
                <a:latin typeface="Calibri" pitchFamily="34" charset="0"/>
              </a:rPr>
              <a:t>for </a:t>
            </a:r>
            <a:r>
              <a:rPr lang="en-US" sz="2200" b="1" dirty="0">
                <a:latin typeface="Calibri" pitchFamily="34" charset="0"/>
              </a:rPr>
              <a:t>less than $10 </a:t>
            </a:r>
            <a:r>
              <a:rPr lang="en-US" sz="2200" b="1" dirty="0" smtClean="0">
                <a:latin typeface="Calibri" pitchFamily="34" charset="0"/>
              </a:rPr>
              <a:t>used</a:t>
            </a:r>
          </a:p>
          <a:p>
            <a:r>
              <a:rPr lang="en-US" sz="2200" b="1" dirty="0" smtClean="0">
                <a:latin typeface="Calibri" pitchFamily="34" charset="0"/>
              </a:rPr>
              <a:t>	(almost </a:t>
            </a:r>
            <a:r>
              <a:rPr lang="en-US" sz="2200" b="1" dirty="0">
                <a:latin typeface="Calibri" pitchFamily="34" charset="0"/>
              </a:rPr>
              <a:t>1/5 for less than $5</a:t>
            </a:r>
            <a:r>
              <a:rPr lang="en-US" sz="2200" b="1" dirty="0" smtClean="0">
                <a:latin typeface="Calibri" pitchFamily="34" charset="0"/>
              </a:rPr>
              <a:t>)</a:t>
            </a:r>
          </a:p>
          <a:p>
            <a:endParaRPr lang="en-US" sz="2200" b="1" dirty="0">
              <a:latin typeface="Calibri" pitchFamily="34" charset="0"/>
            </a:endParaRPr>
          </a:p>
          <a:p>
            <a:r>
              <a:rPr lang="en-US" sz="2200" b="1" dirty="0">
                <a:latin typeface="Calibri" pitchFamily="34" charset="0"/>
              </a:rPr>
              <a:t>Over 1/5 could be purchased new for less than $10</a:t>
            </a:r>
            <a:r>
              <a:rPr lang="en-US" sz="2200" dirty="0">
                <a:latin typeface="Calibri" pitchFamily="34" charset="0"/>
              </a:rPr>
              <a:t>.</a:t>
            </a:r>
          </a:p>
          <a:p>
            <a:endParaRPr lang="en-US" dirty="0">
              <a:latin typeface="Calibri" pitchFamily="34" charset="0"/>
            </a:endParaRPr>
          </a:p>
        </p:txBody>
      </p:sp>
      <p:sp>
        <p:nvSpPr>
          <p:cNvPr id="4" name="TextBox 3"/>
          <p:cNvSpPr txBox="1"/>
          <p:nvPr/>
        </p:nvSpPr>
        <p:spPr>
          <a:xfrm>
            <a:off x="0" y="4837093"/>
            <a:ext cx="9144000" cy="95410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When should we evaluate buying options?</a:t>
            </a:r>
          </a:p>
          <a:p>
            <a:r>
              <a:rPr lang="en-US" sz="2800" dirty="0" smtClean="0"/>
              <a:t>	&amp; when NOT?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a:bodyPr>
          <a:lstStyle/>
          <a:p>
            <a:r>
              <a:rPr lang="en-US" sz="2800" dirty="0" smtClean="0"/>
              <a:t>Strategies – Cost, Uniqueness, Use</a:t>
            </a:r>
            <a:endParaRPr lang="en-US" sz="2800" dirty="0"/>
          </a:p>
        </p:txBody>
      </p:sp>
      <p:pic>
        <p:nvPicPr>
          <p:cNvPr id="26627" name="Picture 3"/>
          <p:cNvPicPr>
            <a:picLocks noChangeAspect="1" noChangeArrowheads="1"/>
          </p:cNvPicPr>
          <p:nvPr/>
        </p:nvPicPr>
        <p:blipFill>
          <a:blip r:embed="rId3"/>
          <a:srcRect/>
          <a:stretch>
            <a:fillRect/>
          </a:stretch>
        </p:blipFill>
        <p:spPr bwMode="auto">
          <a:xfrm>
            <a:off x="0" y="609600"/>
            <a:ext cx="9067800" cy="60198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8849" name="Picture 1"/>
          <p:cNvPicPr>
            <a:picLocks noChangeAspect="1" noChangeArrowheads="1"/>
          </p:cNvPicPr>
          <p:nvPr/>
        </p:nvPicPr>
        <p:blipFill>
          <a:blip r:embed="rId4"/>
          <a:srcRect/>
          <a:stretch>
            <a:fillRect/>
          </a:stretch>
        </p:blipFill>
        <p:spPr bwMode="auto">
          <a:xfrm>
            <a:off x="609600" y="1600347"/>
            <a:ext cx="6858000" cy="3276453"/>
          </a:xfrm>
          <a:prstGeom prst="rect">
            <a:avLst/>
          </a:prstGeom>
          <a:noFill/>
          <a:ln w="9525">
            <a:noFill/>
            <a:miter lim="800000"/>
            <a:headEnd/>
            <a:tailEnd/>
          </a:ln>
          <a:effectLst/>
        </p:spPr>
      </p:pic>
      <p:sp>
        <p:nvSpPr>
          <p:cNvPr id="5" name="TextBox 4"/>
          <p:cNvSpPr txBox="1"/>
          <p:nvPr/>
        </p:nvSpPr>
        <p:spPr>
          <a:xfrm>
            <a:off x="76200" y="4858196"/>
            <a:ext cx="8915400" cy="1923604"/>
          </a:xfrm>
          <a:prstGeom prst="rect">
            <a:avLst/>
          </a:prstGeom>
          <a:solidFill>
            <a:schemeClr val="accent3">
              <a:lumMod val="40000"/>
              <a:lumOff val="60000"/>
            </a:schemeClr>
          </a:solidFill>
          <a:ln>
            <a:solidFill>
              <a:schemeClr val="accent3"/>
            </a:solidFill>
          </a:ln>
        </p:spPr>
        <p:txBody>
          <a:bodyPr wrap="square" rtlCol="0">
            <a:spAutoFit/>
          </a:bodyPr>
          <a:lstStyle/>
          <a:p>
            <a:r>
              <a:rPr lang="en-US" sz="2000" b="1" dirty="0" smtClean="0"/>
              <a:t>Why Purchase on Demand / Just in Time Acquisition…</a:t>
            </a:r>
            <a:endParaRPr lang="en-US" sz="2000" dirty="0" smtClean="0"/>
          </a:p>
          <a:p>
            <a:r>
              <a:rPr lang="en-US" sz="2000" dirty="0" smtClean="0"/>
              <a:t>One study of Purchase on Demand books found that within 5 months</a:t>
            </a:r>
            <a:r>
              <a:rPr lang="en-US" dirty="0" smtClean="0"/>
              <a:t>:</a:t>
            </a:r>
          </a:p>
          <a:p>
            <a:endParaRPr lang="en-US" sz="700" dirty="0" smtClean="0"/>
          </a:p>
          <a:p>
            <a:pPr marL="342900" indent="-342900">
              <a:buFont typeface="Arial" pitchFamily="34" charset="0"/>
              <a:buChar char="•"/>
            </a:pPr>
            <a:r>
              <a:rPr lang="en-US" sz="2400" dirty="0" smtClean="0"/>
              <a:t>28.7% ILL Purchase on Demand books checked out </a:t>
            </a:r>
            <a:r>
              <a:rPr lang="en-US" sz="2400" b="1" dirty="0" smtClean="0"/>
              <a:t>again</a:t>
            </a:r>
            <a:r>
              <a:rPr lang="en-US" sz="2400" dirty="0" smtClean="0"/>
              <a:t>.</a:t>
            </a:r>
          </a:p>
          <a:p>
            <a:pPr marL="342900" indent="-342900">
              <a:buFont typeface="Arial" pitchFamily="34" charset="0"/>
              <a:buChar char="•"/>
            </a:pPr>
            <a:r>
              <a:rPr lang="en-US" sz="2400" dirty="0" smtClean="0"/>
              <a:t>18% Regular Acquisition books were checked out once.</a:t>
            </a:r>
          </a:p>
          <a:p>
            <a:pPr marL="342900" indent="-342900"/>
            <a:endParaRPr lang="en-US" sz="600" i="1" dirty="0" smtClean="0"/>
          </a:p>
          <a:p>
            <a:pPr marL="342900" indent="-342900"/>
            <a:r>
              <a:rPr lang="en-US" i="1" dirty="0" smtClean="0"/>
              <a:t>Ward, 2002</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849"/>
                                        </p:tgtEl>
                                        <p:attrNameLst>
                                          <p:attrName>style.visibility</p:attrName>
                                        </p:attrNameLst>
                                      </p:cBhvr>
                                      <p:to>
                                        <p:strVal val="visible"/>
                                      </p:to>
                                    </p:set>
                                    <p:animEffect transition="in" filter="dissolve">
                                      <p:cBhvr>
                                        <p:cTn id="7" dur="500"/>
                                        <p:tgtEl>
                                          <p:spTgt spid="788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152400" y="1676400"/>
            <a:ext cx="2819400" cy="1809750"/>
          </a:xfrm>
          <a:prstGeom prst="rect">
            <a:avLst/>
          </a:prstGeom>
          <a:ln>
            <a:noFill/>
          </a:ln>
          <a:effectLst>
            <a:outerShdw blurRad="292100" dist="139700" dir="2700000" algn="tl" rotWithShape="0">
              <a:srgbClr val="333333">
                <a:alpha val="65000"/>
              </a:srgbClr>
            </a:outerShdw>
          </a:effectLst>
        </p:spPr>
      </p:pic>
      <p:sp>
        <p:nvSpPr>
          <p:cNvPr id="27654" name="Text Box 6"/>
          <p:cNvSpPr txBox="1">
            <a:spLocks noChangeArrowheads="1"/>
          </p:cNvSpPr>
          <p:nvPr/>
        </p:nvSpPr>
        <p:spPr bwMode="auto">
          <a:xfrm>
            <a:off x="76200" y="1295400"/>
            <a:ext cx="3276600" cy="338554"/>
          </a:xfrm>
          <a:prstGeom prst="rect">
            <a:avLst/>
          </a:prstGeom>
          <a:noFill/>
          <a:ln w="9525">
            <a:noFill/>
            <a:miter lim="800000"/>
            <a:headEnd/>
            <a:tailEnd/>
          </a:ln>
          <a:effectLst/>
        </p:spPr>
        <p:txBody>
          <a:bodyPr>
            <a:spAutoFit/>
          </a:bodyPr>
          <a:lstStyle/>
          <a:p>
            <a:pPr>
              <a:spcBef>
                <a:spcPct val="50000"/>
              </a:spcBef>
            </a:pPr>
            <a:r>
              <a:rPr lang="en-US" sz="1600" b="1" dirty="0"/>
              <a:t>Purchase </a:t>
            </a:r>
            <a:r>
              <a:rPr lang="en-US" sz="1600" b="1" dirty="0" smtClean="0"/>
              <a:t>Request</a:t>
            </a:r>
            <a:endParaRPr lang="en-US" sz="1600" dirty="0"/>
          </a:p>
        </p:txBody>
      </p:sp>
      <p:sp>
        <p:nvSpPr>
          <p:cNvPr id="15" name="Title 14"/>
          <p:cNvSpPr>
            <a:spLocks noGrp="1"/>
          </p:cNvSpPr>
          <p:nvPr>
            <p:ph type="title"/>
          </p:nvPr>
        </p:nvSpPr>
        <p:spPr>
          <a:xfrm>
            <a:off x="228600" y="152400"/>
            <a:ext cx="8686800" cy="914400"/>
          </a:xfrm>
        </p:spPr>
        <p:txBody>
          <a:bodyPr>
            <a:normAutofit/>
          </a:bodyPr>
          <a:lstStyle/>
          <a:p>
            <a:pPr lvl="0"/>
            <a:r>
              <a:rPr lang="en-US" sz="3200" dirty="0" smtClean="0"/>
              <a:t>Getting It System Toolkit (GIST): </a:t>
            </a:r>
            <a:r>
              <a:rPr lang="en-US" sz="1600" dirty="0" smtClean="0"/>
              <a:t>http://idsproject.org/Tools/GIST.aspx  </a:t>
            </a:r>
            <a:r>
              <a:rPr lang="en-US" sz="3200" dirty="0" smtClean="0"/>
              <a:t/>
            </a:r>
            <a:br>
              <a:rPr lang="en-US" sz="3200" dirty="0" smtClean="0"/>
            </a:br>
            <a:r>
              <a:rPr lang="en-US" sz="2200" dirty="0" smtClean="0"/>
              <a:t>Focuses on enhancing Acquisition, Collection Development &amp; ILL workflow</a:t>
            </a:r>
            <a:endParaRPr lang="en-US" sz="2200" dirty="0"/>
          </a:p>
        </p:txBody>
      </p:sp>
      <p:pic>
        <p:nvPicPr>
          <p:cNvPr id="3074" name="Picture 2"/>
          <p:cNvPicPr>
            <a:picLocks noChangeAspect="1" noChangeArrowheads="1"/>
          </p:cNvPicPr>
          <p:nvPr/>
        </p:nvPicPr>
        <p:blipFill>
          <a:blip r:embed="rId4"/>
          <a:srcRect/>
          <a:stretch>
            <a:fillRect/>
          </a:stretch>
        </p:blipFill>
        <p:spPr bwMode="auto">
          <a:xfrm>
            <a:off x="5334000" y="1691685"/>
            <a:ext cx="3733800" cy="1661115"/>
          </a:xfrm>
          <a:prstGeom prst="rect">
            <a:avLst/>
          </a:prstGeom>
          <a:ln>
            <a:noFill/>
          </a:ln>
          <a:effectLst>
            <a:outerShdw blurRad="292100" dist="139700" dir="2700000" algn="tl" rotWithShape="0">
              <a:srgbClr val="333333">
                <a:alpha val="65000"/>
              </a:srgbClr>
            </a:outerShdw>
          </a:effectLst>
        </p:spPr>
      </p:pic>
      <p:sp>
        <p:nvSpPr>
          <p:cNvPr id="16" name="Text Box 6"/>
          <p:cNvSpPr txBox="1">
            <a:spLocks noChangeArrowheads="1"/>
          </p:cNvSpPr>
          <p:nvPr/>
        </p:nvSpPr>
        <p:spPr bwMode="auto">
          <a:xfrm>
            <a:off x="5334000" y="1295400"/>
            <a:ext cx="3276600" cy="338554"/>
          </a:xfrm>
          <a:prstGeom prst="rect">
            <a:avLst/>
          </a:prstGeom>
          <a:noFill/>
          <a:ln w="9525">
            <a:noFill/>
            <a:miter lim="800000"/>
            <a:headEnd/>
            <a:tailEnd/>
          </a:ln>
          <a:effectLst/>
        </p:spPr>
        <p:txBody>
          <a:bodyPr>
            <a:spAutoFit/>
          </a:bodyPr>
          <a:lstStyle/>
          <a:p>
            <a:pPr>
              <a:spcBef>
                <a:spcPct val="50000"/>
              </a:spcBef>
            </a:pPr>
            <a:r>
              <a:rPr lang="en-US" sz="1600" b="1" dirty="0" smtClean="0"/>
              <a:t>Interlibrary Services Request</a:t>
            </a:r>
            <a:endParaRPr lang="en-US" sz="1600" dirty="0"/>
          </a:p>
        </p:txBody>
      </p:sp>
      <p:sp>
        <p:nvSpPr>
          <p:cNvPr id="17" name="Down Arrow Callout 16"/>
          <p:cNvSpPr/>
          <p:nvPr/>
        </p:nvSpPr>
        <p:spPr>
          <a:xfrm>
            <a:off x="152400" y="3581400"/>
            <a:ext cx="2743200" cy="609600"/>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Email from php website</a:t>
            </a:r>
            <a:endParaRPr lang="en-US" dirty="0"/>
          </a:p>
        </p:txBody>
      </p:sp>
      <p:sp>
        <p:nvSpPr>
          <p:cNvPr id="18" name="Down Arrow Callout 17"/>
          <p:cNvSpPr/>
          <p:nvPr/>
        </p:nvSpPr>
        <p:spPr>
          <a:xfrm>
            <a:off x="5334000" y="3505200"/>
            <a:ext cx="3733800" cy="2209800"/>
          </a:xfrm>
          <a:prstGeom prst="downArrowCallout">
            <a:avLst>
              <a:gd name="adj1" fmla="val 25000"/>
              <a:gd name="adj2" fmla="val 25000"/>
              <a:gd name="adj3" fmla="val 20252"/>
              <a:gd name="adj4" fmla="val 68369"/>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    Requests managed with;</a:t>
            </a:r>
          </a:p>
          <a:p>
            <a:pPr lvl="1">
              <a:buFont typeface="Arial" pitchFamily="34" charset="0"/>
              <a:buChar char="•"/>
            </a:pPr>
            <a:r>
              <a:rPr lang="en-US" dirty="0" smtClean="0"/>
              <a:t>automation, </a:t>
            </a:r>
          </a:p>
          <a:p>
            <a:pPr lvl="1">
              <a:buFont typeface="Arial" pitchFamily="34" charset="0"/>
              <a:buChar char="•"/>
            </a:pPr>
            <a:r>
              <a:rPr lang="en-US" dirty="0" smtClean="0"/>
              <a:t>links to </a:t>
            </a:r>
            <a:r>
              <a:rPr lang="en-US" dirty="0" err="1" smtClean="0"/>
              <a:t>Worldcat</a:t>
            </a:r>
            <a:r>
              <a:rPr lang="en-US" dirty="0" smtClean="0"/>
              <a:t>,</a:t>
            </a:r>
          </a:p>
          <a:p>
            <a:pPr lvl="1">
              <a:buFont typeface="Arial" pitchFamily="34" charset="0"/>
              <a:buChar char="•"/>
            </a:pPr>
            <a:r>
              <a:rPr lang="en-US" dirty="0" smtClean="0"/>
              <a:t>email system</a:t>
            </a:r>
            <a:r>
              <a:rPr lang="en-US" sz="1600" dirty="0" smtClean="0"/>
              <a:t> (custom &amp; canned),</a:t>
            </a:r>
          </a:p>
          <a:p>
            <a:pPr lvl="1">
              <a:buFont typeface="Arial" pitchFamily="34" charset="0"/>
              <a:buChar char="•"/>
            </a:pPr>
            <a:r>
              <a:rPr lang="en-US" dirty="0" smtClean="0"/>
              <a:t>transparent process to user.</a:t>
            </a:r>
            <a:endParaRPr lang="en-US" dirty="0"/>
          </a:p>
        </p:txBody>
      </p:sp>
      <p:pic>
        <p:nvPicPr>
          <p:cNvPr id="1027" name="Picture 3" descr="C:\Program Files\Microsoft Office\MEDIA\CAGCAT10\j0292020.wmf"/>
          <p:cNvPicPr>
            <a:picLocks noChangeAspect="1" noChangeArrowheads="1"/>
          </p:cNvPicPr>
          <p:nvPr/>
        </p:nvPicPr>
        <p:blipFill>
          <a:blip r:embed="rId5"/>
          <a:srcRect/>
          <a:stretch>
            <a:fillRect/>
          </a:stretch>
        </p:blipFill>
        <p:spPr bwMode="auto">
          <a:xfrm>
            <a:off x="1295400" y="4267200"/>
            <a:ext cx="533092" cy="505968"/>
          </a:xfrm>
          <a:prstGeom prst="rect">
            <a:avLst/>
          </a:prstGeom>
          <a:noFill/>
        </p:spPr>
      </p:pic>
      <p:pic>
        <p:nvPicPr>
          <p:cNvPr id="20" name="Picture 3" descr="C:\Program Files\Microsoft Office\MEDIA\CAGCAT10\j0292020.wmf"/>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457200" y="4876800"/>
            <a:ext cx="533092" cy="505968"/>
          </a:xfrm>
          <a:prstGeom prst="rect">
            <a:avLst/>
          </a:prstGeom>
          <a:noFill/>
        </p:spPr>
      </p:pic>
      <p:cxnSp>
        <p:nvCxnSpPr>
          <p:cNvPr id="22" name="Curved Connector 21"/>
          <p:cNvCxnSpPr>
            <a:stCxn id="1027" idx="1"/>
            <a:endCxn id="20" idx="3"/>
          </p:cNvCxnSpPr>
          <p:nvPr/>
        </p:nvCxnSpPr>
        <p:spPr>
          <a:xfrm rot="10800000" flipV="1">
            <a:off x="990292" y="4520184"/>
            <a:ext cx="305108" cy="6096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4" name="Picture 3" descr="C:\Program Files\Microsoft Office\MEDIA\CAGCAT10\j0292020.wmf"/>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1371600" y="5181600"/>
            <a:ext cx="533092" cy="505968"/>
          </a:xfrm>
          <a:prstGeom prst="rect">
            <a:avLst/>
          </a:prstGeom>
          <a:noFill/>
        </p:spPr>
      </p:pic>
      <p:cxnSp>
        <p:nvCxnSpPr>
          <p:cNvPr id="25" name="Curved Connector 24"/>
          <p:cNvCxnSpPr>
            <a:stCxn id="24" idx="1"/>
            <a:endCxn id="20" idx="2"/>
          </p:cNvCxnSpPr>
          <p:nvPr/>
        </p:nvCxnSpPr>
        <p:spPr>
          <a:xfrm rot="10800000">
            <a:off x="723746" y="5382768"/>
            <a:ext cx="647854" cy="51816"/>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24"/>
          <p:cNvCxnSpPr>
            <a:stCxn id="24" idx="3"/>
          </p:cNvCxnSpPr>
          <p:nvPr/>
        </p:nvCxnSpPr>
        <p:spPr>
          <a:xfrm flipH="1" flipV="1">
            <a:off x="1828800" y="4572000"/>
            <a:ext cx="75892" cy="862584"/>
          </a:xfrm>
          <a:prstGeom prst="curvedConnector4">
            <a:avLst>
              <a:gd name="adj1" fmla="val -301218"/>
              <a:gd name="adj2" fmla="val 64664"/>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Cloud 33"/>
          <p:cNvSpPr/>
          <p:nvPr/>
        </p:nvSpPr>
        <p:spPr>
          <a:xfrm>
            <a:off x="76200" y="5791200"/>
            <a:ext cx="3733800" cy="914400"/>
          </a:xfrm>
          <a:prstGeom prst="cloud">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Staff mediated process</a:t>
            </a:r>
          </a:p>
          <a:p>
            <a:pPr algn="ctr"/>
            <a:r>
              <a:rPr lang="en-US" sz="1600" dirty="0" smtClean="0"/>
              <a:t>Black box process for user</a:t>
            </a:r>
          </a:p>
        </p:txBody>
      </p:sp>
      <p:pic>
        <p:nvPicPr>
          <p:cNvPr id="35" name="Picture 3" descr="C:\Program Files\Microsoft Office\MEDIA\CAGCAT10\j0292020.wmf"/>
          <p:cNvPicPr>
            <a:picLocks noChangeAspect="1" noChangeArrowheads="1"/>
          </p:cNvPicPr>
          <p:nvPr/>
        </p:nvPicPr>
        <p:blipFill>
          <a:blip r:embed="rId5"/>
          <a:srcRect/>
          <a:stretch>
            <a:fillRect/>
          </a:stretch>
        </p:blipFill>
        <p:spPr bwMode="auto">
          <a:xfrm>
            <a:off x="7543800" y="5721192"/>
            <a:ext cx="533092" cy="505968"/>
          </a:xfrm>
          <a:prstGeom prst="rect">
            <a:avLst/>
          </a:prstGeom>
          <a:noFill/>
        </p:spPr>
      </p:pic>
      <p:pic>
        <p:nvPicPr>
          <p:cNvPr id="1031" name="Picture 7" descr="C:\Program Files\Microsoft Office\MEDIA\CAGCAT10\j0205582.wmf"/>
          <p:cNvPicPr>
            <a:picLocks noChangeAspect="1" noChangeArrowheads="1"/>
          </p:cNvPicPr>
          <p:nvPr/>
        </p:nvPicPr>
        <p:blipFill>
          <a:blip r:embed="rId6"/>
          <a:srcRect/>
          <a:stretch>
            <a:fillRect/>
          </a:stretch>
        </p:blipFill>
        <p:spPr bwMode="auto">
          <a:xfrm>
            <a:off x="6248400" y="5651020"/>
            <a:ext cx="685800" cy="629327"/>
          </a:xfrm>
          <a:prstGeom prst="rect">
            <a:avLst/>
          </a:prstGeom>
          <a:noFill/>
        </p:spPr>
      </p:pic>
      <p:sp>
        <p:nvSpPr>
          <p:cNvPr id="37" name="TextBox 36"/>
          <p:cNvSpPr txBox="1"/>
          <p:nvPr/>
        </p:nvSpPr>
        <p:spPr>
          <a:xfrm>
            <a:off x="7010400" y="5769960"/>
            <a:ext cx="533400" cy="369332"/>
          </a:xfrm>
          <a:prstGeom prst="rect">
            <a:avLst/>
          </a:prstGeom>
          <a:noFill/>
        </p:spPr>
        <p:txBody>
          <a:bodyPr wrap="square" rtlCol="0">
            <a:spAutoFit/>
          </a:bodyPr>
          <a:lstStyle/>
          <a:p>
            <a:r>
              <a:rPr lang="en-US" dirty="0" smtClean="0"/>
              <a:t>OR</a:t>
            </a:r>
            <a:endParaRPr lang="en-US" dirty="0"/>
          </a:p>
        </p:txBody>
      </p:sp>
      <p:sp>
        <p:nvSpPr>
          <p:cNvPr id="1026" name="Documents"/>
          <p:cNvSpPr>
            <a:spLocks noEditPoints="1" noChangeArrowheads="1"/>
          </p:cNvSpPr>
          <p:nvPr/>
        </p:nvSpPr>
        <p:spPr bwMode="auto">
          <a:xfrm>
            <a:off x="2286000" y="4581525"/>
            <a:ext cx="609600" cy="75247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6" name="Flowchart: Decision 25"/>
          <p:cNvSpPr/>
          <p:nvPr/>
        </p:nvSpPr>
        <p:spPr>
          <a:xfrm>
            <a:off x="3048000" y="2819400"/>
            <a:ext cx="2209800" cy="990600"/>
          </a:xfrm>
          <a:prstGeom prst="flowChartDecis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Strategy?</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6172200" y="1174750"/>
            <a:ext cx="2971800" cy="1955800"/>
          </a:xfrm>
          <a:prstGeom prst="rect">
            <a:avLst/>
          </a:prstGeom>
          <a:noFill/>
          <a:ln w="9525">
            <a:noFill/>
            <a:miter lim="800000"/>
            <a:headEnd/>
            <a:tailEnd/>
          </a:ln>
        </p:spPr>
      </p:pic>
      <p:pic>
        <p:nvPicPr>
          <p:cNvPr id="16387" name="Picture 3"/>
          <p:cNvPicPr>
            <a:picLocks noChangeAspect="1" noChangeArrowheads="1"/>
          </p:cNvPicPr>
          <p:nvPr/>
        </p:nvPicPr>
        <p:blipFill>
          <a:blip r:embed="rId4"/>
          <a:srcRect/>
          <a:stretch>
            <a:fillRect/>
          </a:stretch>
        </p:blipFill>
        <p:spPr bwMode="auto">
          <a:xfrm>
            <a:off x="3124200" y="685800"/>
            <a:ext cx="2971800" cy="2416175"/>
          </a:xfrm>
          <a:prstGeom prst="rect">
            <a:avLst/>
          </a:prstGeom>
          <a:noFill/>
          <a:ln w="9525">
            <a:noFill/>
            <a:miter lim="800000"/>
            <a:headEnd/>
            <a:tailEnd/>
          </a:ln>
        </p:spPr>
      </p:pic>
      <p:sp>
        <p:nvSpPr>
          <p:cNvPr id="37892" name="Rectangle 4"/>
          <p:cNvSpPr>
            <a:spLocks noGrp="1" noChangeArrowheads="1"/>
          </p:cNvSpPr>
          <p:nvPr>
            <p:ph type="ctrTitle"/>
          </p:nvPr>
        </p:nvSpPr>
        <p:spPr>
          <a:xfrm>
            <a:off x="152400" y="152400"/>
            <a:ext cx="8839200" cy="381000"/>
          </a:xfrm>
        </p:spPr>
        <p:txBody>
          <a:bodyPr rtlCol="0">
            <a:normAutofit fontScale="90000"/>
          </a:bodyPr>
          <a:lstStyle/>
          <a:p>
            <a:pPr eaLnBrk="1" fontAlgn="auto" hangingPunct="1">
              <a:spcAft>
                <a:spcPts val="0"/>
              </a:spcAft>
              <a:defRPr/>
            </a:pPr>
            <a:r>
              <a:rPr lang="en-US" sz="2800" dirty="0" smtClean="0"/>
              <a:t>Getting It System Toolkit – conceptual framework </a:t>
            </a:r>
            <a:endParaRPr lang="en-US" sz="2000" dirty="0"/>
          </a:p>
        </p:txBody>
      </p:sp>
      <p:pic>
        <p:nvPicPr>
          <p:cNvPr id="16389" name="Picture 5"/>
          <p:cNvPicPr>
            <a:picLocks noChangeAspect="1" noChangeArrowheads="1"/>
          </p:cNvPicPr>
          <p:nvPr/>
        </p:nvPicPr>
        <p:blipFill>
          <a:blip r:embed="rId5"/>
          <a:srcRect/>
          <a:stretch>
            <a:fillRect/>
          </a:stretch>
        </p:blipFill>
        <p:spPr bwMode="auto">
          <a:xfrm>
            <a:off x="3733800" y="3657600"/>
            <a:ext cx="4343400" cy="3098800"/>
          </a:xfrm>
          <a:prstGeom prst="rect">
            <a:avLst/>
          </a:prstGeom>
          <a:noFill/>
          <a:ln w="9525">
            <a:solidFill>
              <a:srgbClr val="FF9900"/>
            </a:solidFill>
            <a:miter lim="800000"/>
            <a:headEnd/>
            <a:tailEnd/>
          </a:ln>
        </p:spPr>
      </p:pic>
      <p:pic>
        <p:nvPicPr>
          <p:cNvPr id="16390" name="Picture 6"/>
          <p:cNvPicPr>
            <a:picLocks noChangeAspect="1" noChangeArrowheads="1"/>
          </p:cNvPicPr>
          <p:nvPr/>
        </p:nvPicPr>
        <p:blipFill>
          <a:blip r:embed="rId6"/>
          <a:srcRect/>
          <a:stretch>
            <a:fillRect/>
          </a:stretch>
        </p:blipFill>
        <p:spPr bwMode="auto">
          <a:xfrm>
            <a:off x="0" y="685800"/>
            <a:ext cx="3048000" cy="2316163"/>
          </a:xfrm>
          <a:prstGeom prst="rect">
            <a:avLst/>
          </a:prstGeom>
          <a:noFill/>
          <a:ln w="9525">
            <a:noFill/>
            <a:miter lim="800000"/>
            <a:headEnd/>
            <a:tailEnd/>
          </a:ln>
        </p:spPr>
      </p:pic>
      <p:sp>
        <p:nvSpPr>
          <p:cNvPr id="16391" name="AutoShape 7"/>
          <p:cNvSpPr>
            <a:spLocks noChangeArrowheads="1"/>
          </p:cNvSpPr>
          <p:nvPr/>
        </p:nvSpPr>
        <p:spPr bwMode="auto">
          <a:xfrm>
            <a:off x="2362200" y="2438400"/>
            <a:ext cx="1066800" cy="685800"/>
          </a:xfrm>
          <a:prstGeom prst="rightArrow">
            <a:avLst>
              <a:gd name="adj1" fmla="val 50000"/>
              <a:gd name="adj2" fmla="val 38889"/>
            </a:avLst>
          </a:prstGeom>
          <a:solidFill>
            <a:srgbClr val="CCFFCC">
              <a:alpha val="34117"/>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6392" name="AutoShape 8"/>
          <p:cNvSpPr>
            <a:spLocks noChangeArrowheads="1"/>
          </p:cNvSpPr>
          <p:nvPr/>
        </p:nvSpPr>
        <p:spPr bwMode="auto">
          <a:xfrm>
            <a:off x="5410200" y="2438400"/>
            <a:ext cx="1066800" cy="685800"/>
          </a:xfrm>
          <a:prstGeom prst="rightArrow">
            <a:avLst>
              <a:gd name="adj1" fmla="val 50000"/>
              <a:gd name="adj2" fmla="val 38889"/>
            </a:avLst>
          </a:prstGeom>
          <a:solidFill>
            <a:srgbClr val="CCFFCC">
              <a:alpha val="34117"/>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6393" name="AutoShape 9"/>
          <p:cNvSpPr>
            <a:spLocks noChangeArrowheads="1"/>
          </p:cNvSpPr>
          <p:nvPr/>
        </p:nvSpPr>
        <p:spPr bwMode="auto">
          <a:xfrm>
            <a:off x="1752600" y="3048000"/>
            <a:ext cx="6705600" cy="533400"/>
          </a:xfrm>
          <a:prstGeom prst="curvedUpArrow">
            <a:avLst>
              <a:gd name="adj1" fmla="val 251429"/>
              <a:gd name="adj2" fmla="val 502857"/>
              <a:gd name="adj3" fmla="val 33333"/>
            </a:avLst>
          </a:prstGeom>
          <a:solidFill>
            <a:schemeClr val="accent1">
              <a:alpha val="2000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16395" name="AutoShape 11"/>
          <p:cNvSpPr>
            <a:spLocks noChangeArrowheads="1"/>
          </p:cNvSpPr>
          <p:nvPr/>
        </p:nvSpPr>
        <p:spPr bwMode="auto">
          <a:xfrm>
            <a:off x="3505200" y="3048000"/>
            <a:ext cx="990600" cy="1447800"/>
          </a:xfrm>
          <a:prstGeom prst="curvedLeftArrow">
            <a:avLst>
              <a:gd name="adj1" fmla="val 29231"/>
              <a:gd name="adj2" fmla="val 58462"/>
              <a:gd name="adj3" fmla="val 33333"/>
            </a:avLst>
          </a:prstGeom>
          <a:solidFill>
            <a:schemeClr val="accent1">
              <a:alpha val="2196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12" name="Down Arrow 11"/>
          <p:cNvSpPr/>
          <p:nvPr/>
        </p:nvSpPr>
        <p:spPr>
          <a:xfrm>
            <a:off x="8077200" y="2209800"/>
            <a:ext cx="3810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t>
            </a:r>
          </a:p>
        </p:txBody>
      </p:sp>
      <p:pic>
        <p:nvPicPr>
          <p:cNvPr id="13" name="Picture 6"/>
          <p:cNvPicPr>
            <a:picLocks noChangeAspect="1" noChangeArrowheads="1"/>
          </p:cNvPicPr>
          <p:nvPr/>
        </p:nvPicPr>
        <p:blipFill>
          <a:blip r:embed="rId7"/>
          <a:srcRect t="7430" r="80247"/>
          <a:stretch>
            <a:fillRect/>
          </a:stretch>
        </p:blipFill>
        <p:spPr bwMode="auto">
          <a:xfrm>
            <a:off x="7877175" y="1447800"/>
            <a:ext cx="1266825" cy="4038600"/>
          </a:xfrm>
          <a:prstGeom prst="rect">
            <a:avLst/>
          </a:prstGeom>
          <a:noFill/>
          <a:ln w="9525">
            <a:noFill/>
            <a:miter lim="800000"/>
            <a:headEnd/>
            <a:tailEnd/>
          </a:ln>
        </p:spPr>
      </p:pic>
      <p:sp>
        <p:nvSpPr>
          <p:cNvPr id="14" name="Rounded Rectangle 13"/>
          <p:cNvSpPr/>
          <p:nvPr/>
        </p:nvSpPr>
        <p:spPr>
          <a:xfrm>
            <a:off x="76200" y="3429000"/>
            <a:ext cx="3429000" cy="3429000"/>
          </a:xfrm>
          <a:prstGeom prst="roundRect">
            <a:avLst/>
          </a:prstGeom>
          <a:solidFill>
            <a:schemeClr val="lt1">
              <a:alpha val="91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latin typeface="Calibri" pitchFamily="34" charset="0"/>
              </a:rPr>
              <a:t>Proposed Services… </a:t>
            </a:r>
          </a:p>
          <a:p>
            <a:pPr>
              <a:buFont typeface="Arial" pitchFamily="34" charset="0"/>
              <a:buChar char="•"/>
            </a:pPr>
            <a:r>
              <a:rPr lang="en-US" sz="1700" dirty="0" smtClean="0">
                <a:latin typeface="Calibri" pitchFamily="34" charset="0"/>
              </a:rPr>
              <a:t>User Recommendations</a:t>
            </a:r>
          </a:p>
          <a:p>
            <a:pPr>
              <a:buFont typeface="Arial" pitchFamily="34" charset="0"/>
              <a:buChar char="•"/>
            </a:pPr>
            <a:r>
              <a:rPr lang="en-US" sz="1700" dirty="0" smtClean="0">
                <a:latin typeface="Calibri" pitchFamily="34" charset="0"/>
              </a:rPr>
              <a:t>Amazon$ like worldcat.org</a:t>
            </a:r>
          </a:p>
          <a:p>
            <a:pPr>
              <a:buFont typeface="Arial" charset="0"/>
              <a:buChar char="•"/>
            </a:pPr>
            <a:r>
              <a:rPr lang="en-US" sz="1700" dirty="0" smtClean="0">
                <a:latin typeface="Calibri" pitchFamily="34" charset="0"/>
              </a:rPr>
              <a:t>Just in Time Acquisition:</a:t>
            </a:r>
          </a:p>
          <a:p>
            <a:pPr lvl="1">
              <a:buFont typeface="Arial" pitchFamily="34" charset="0"/>
              <a:buChar char="•"/>
            </a:pPr>
            <a:r>
              <a:rPr lang="en-US" sz="1700" dirty="0" smtClean="0">
                <a:latin typeface="Calibri" pitchFamily="34" charset="0"/>
              </a:rPr>
              <a:t>Buy for Library,</a:t>
            </a:r>
          </a:p>
          <a:p>
            <a:pPr lvl="1">
              <a:buFont typeface="Arial" pitchFamily="34" charset="0"/>
              <a:buChar char="•"/>
            </a:pPr>
            <a:r>
              <a:rPr lang="en-US" sz="1700" dirty="0" smtClean="0">
                <a:latin typeface="Calibri" pitchFamily="34" charset="0"/>
              </a:rPr>
              <a:t>Attach OCLC symbol, &amp;/or download to ILS</a:t>
            </a:r>
          </a:p>
          <a:p>
            <a:pPr>
              <a:buFont typeface="Arial" charset="0"/>
              <a:buChar char="•"/>
            </a:pPr>
            <a:r>
              <a:rPr lang="en-US" sz="1700" dirty="0" smtClean="0">
                <a:latin typeface="Calibri" pitchFamily="34" charset="0"/>
              </a:rPr>
              <a:t>Refer to selector for review.</a:t>
            </a:r>
          </a:p>
          <a:p>
            <a:pPr>
              <a:buFont typeface="Arial" charset="0"/>
              <a:buChar char="•"/>
            </a:pPr>
            <a:r>
              <a:rPr lang="en-US" sz="1700" dirty="0" smtClean="0">
                <a:latin typeface="Calibri" pitchFamily="34" charset="0"/>
              </a:rPr>
              <a:t>Buy for user</a:t>
            </a:r>
          </a:p>
          <a:p>
            <a:pPr>
              <a:buFont typeface="Arial" charset="0"/>
              <a:buChar char="•"/>
            </a:pPr>
            <a:r>
              <a:rPr lang="en-US" sz="1700" dirty="0" smtClean="0">
                <a:latin typeface="Calibri" pitchFamily="34" charset="0"/>
              </a:rPr>
              <a:t>Rent for user</a:t>
            </a:r>
          </a:p>
          <a:p>
            <a:pPr>
              <a:buFont typeface="Arial" charset="0"/>
              <a:buChar char="•"/>
            </a:pPr>
            <a:r>
              <a:rPr lang="en-US" sz="1700" dirty="0" smtClean="0">
                <a:latin typeface="Calibri" pitchFamily="34" charset="0"/>
              </a:rPr>
              <a:t>APIs to Google Book, Amazon, CCC, OCA, Publishers, etc.</a:t>
            </a:r>
          </a:p>
          <a:p>
            <a:pPr>
              <a:buFont typeface="Arial" charset="0"/>
              <a:buChar char="•"/>
            </a:pPr>
            <a:r>
              <a:rPr lang="en-US" sz="1700" dirty="0" smtClean="0">
                <a:latin typeface="Calibri" pitchFamily="34" charset="0"/>
              </a:rPr>
              <a:t>Edit OCLC holdings</a:t>
            </a: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dissolve">
                                      <p:cBhvr>
                                        <p:cTn id="7" dur="500"/>
                                        <p:tgtEl>
                                          <p:spTgt spid="1639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6389"/>
                                        </p:tgtEl>
                                        <p:attrNameLst>
                                          <p:attrName>style.visibility</p:attrName>
                                        </p:attrNameLst>
                                      </p:cBhvr>
                                      <p:to>
                                        <p:strVal val="visible"/>
                                      </p:to>
                                    </p:set>
                                    <p:animEffect transition="in" filter="dissolve">
                                      <p:cBhvr>
                                        <p:cTn id="16"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639762"/>
          </a:xfrm>
        </p:spPr>
        <p:txBody>
          <a:bodyPr>
            <a:noAutofit/>
          </a:bodyPr>
          <a:lstStyle/>
          <a:p>
            <a:pPr algn="r"/>
            <a:r>
              <a:rPr lang="en-US" sz="3600" b="1" dirty="0" smtClean="0"/>
              <a:t>GIST</a:t>
            </a:r>
            <a:r>
              <a:rPr lang="en-US" sz="3600" dirty="0" smtClean="0"/>
              <a:t> </a:t>
            </a:r>
            <a:r>
              <a:rPr lang="en-US" sz="2800" dirty="0" smtClean="0"/>
              <a:t>ver. 2  </a:t>
            </a:r>
            <a:r>
              <a:rPr lang="en-US" sz="2400" dirty="0" smtClean="0"/>
              <a:t>(target: Aug. 2010)</a:t>
            </a:r>
            <a:endParaRPr lang="en-US" sz="2400" dirty="0"/>
          </a:p>
        </p:txBody>
      </p:sp>
      <p:sp>
        <p:nvSpPr>
          <p:cNvPr id="3" name="Slide Number Placeholder 2"/>
          <p:cNvSpPr>
            <a:spLocks noGrp="1"/>
          </p:cNvSpPr>
          <p:nvPr>
            <p:ph type="sldNum" sz="quarter" idx="12"/>
          </p:nvPr>
        </p:nvSpPr>
        <p:spPr/>
        <p:txBody>
          <a:bodyPr/>
          <a:lstStyle/>
          <a:p>
            <a:fld id="{6C773715-245B-4856-AFC6-766FFE3188A1}" type="slidenum">
              <a:rPr lang="en-US" smtClean="0"/>
              <a:pPr/>
              <a:t>25</a:t>
            </a:fld>
            <a:endParaRPr lang="en-US"/>
          </a:p>
        </p:txBody>
      </p:sp>
      <p:pic>
        <p:nvPicPr>
          <p:cNvPr id="4" name="Picture 2"/>
          <p:cNvPicPr>
            <a:picLocks noChangeAspect="1" noChangeArrowheads="1"/>
          </p:cNvPicPr>
          <p:nvPr/>
        </p:nvPicPr>
        <p:blipFill>
          <a:blip r:embed="rId3"/>
          <a:srcRect/>
          <a:stretch>
            <a:fillRect/>
          </a:stretch>
        </p:blipFill>
        <p:spPr bwMode="auto">
          <a:xfrm>
            <a:off x="552450" y="762000"/>
            <a:ext cx="1550221" cy="457259"/>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304800" y="1219200"/>
            <a:ext cx="2048988" cy="1066800"/>
          </a:xfrm>
          <a:prstGeom prst="rect">
            <a:avLst/>
          </a:prstGeom>
          <a:noFill/>
          <a:ln w="9525">
            <a:solidFill>
              <a:schemeClr val="accent1"/>
            </a:solidFill>
            <a:miter lim="800000"/>
            <a:headEnd/>
            <a:tailEnd/>
          </a:ln>
          <a:effectLst/>
        </p:spPr>
      </p:pic>
      <p:sp>
        <p:nvSpPr>
          <p:cNvPr id="6" name="TextBox 5"/>
          <p:cNvSpPr txBox="1"/>
          <p:nvPr/>
        </p:nvSpPr>
        <p:spPr>
          <a:xfrm>
            <a:off x="228600" y="392668"/>
            <a:ext cx="2286000" cy="369332"/>
          </a:xfrm>
          <a:prstGeom prst="rect">
            <a:avLst/>
          </a:prstGeom>
          <a:noFill/>
        </p:spPr>
        <p:txBody>
          <a:bodyPr wrap="square" rtlCol="0">
            <a:spAutoFit/>
          </a:bodyPr>
          <a:lstStyle/>
          <a:p>
            <a:r>
              <a:rPr lang="en-US" dirty="0" smtClean="0"/>
              <a:t>@ point of Discovery…</a:t>
            </a:r>
            <a:endParaRPr lang="en-US" dirty="0"/>
          </a:p>
        </p:txBody>
      </p:sp>
      <p:sp>
        <p:nvSpPr>
          <p:cNvPr id="7" name="Curved Down Arrow 6"/>
          <p:cNvSpPr/>
          <p:nvPr/>
        </p:nvSpPr>
        <p:spPr>
          <a:xfrm rot="2076387">
            <a:off x="2129730" y="964158"/>
            <a:ext cx="2362200" cy="990600"/>
          </a:xfrm>
          <a:prstGeom prst="curvedDownArrow">
            <a:avLst/>
          </a:prstGeom>
          <a:solidFill>
            <a:srgbClr val="FFFF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5" cstate="print"/>
          <a:srcRect/>
          <a:stretch>
            <a:fillRect/>
          </a:stretch>
        </p:blipFill>
        <p:spPr bwMode="auto">
          <a:xfrm>
            <a:off x="2957647" y="2438400"/>
            <a:ext cx="1538153" cy="2286000"/>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4876800" y="1219200"/>
            <a:ext cx="4038600" cy="495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Version 2 Features</a:t>
            </a:r>
            <a:endParaRPr lang="en-US" sz="2000" dirty="0" smtClean="0"/>
          </a:p>
          <a:p>
            <a:pPr indent="-342900"/>
            <a:endParaRPr lang="en-US" sz="500" b="1" dirty="0" smtClean="0"/>
          </a:p>
          <a:p>
            <a:pPr indent="-342900"/>
            <a:r>
              <a:rPr lang="en-US" b="1" dirty="0" smtClean="0"/>
              <a:t>Budget Management</a:t>
            </a:r>
            <a:r>
              <a:rPr lang="en-US" dirty="0" smtClean="0"/>
              <a:t>: </a:t>
            </a:r>
            <a:r>
              <a:rPr lang="en-US" sz="1600" dirty="0" smtClean="0"/>
              <a:t>Grant, individual, and department budgets can be shown and selected i.e.: This item costs $45.43; your department book budget is $567, do you want to continue with this order?  Includes budget and account transaction tracking, review &amp; approvals systems.</a:t>
            </a:r>
          </a:p>
          <a:p>
            <a:pPr indent="-342900"/>
            <a:endParaRPr lang="en-US" sz="500" dirty="0" smtClean="0"/>
          </a:p>
          <a:p>
            <a:pPr indent="-342900"/>
            <a:r>
              <a:rPr lang="en-US" b="1" dirty="0" smtClean="0"/>
              <a:t>Other Data</a:t>
            </a:r>
            <a:r>
              <a:rPr lang="en-US" dirty="0" smtClean="0"/>
              <a:t>: </a:t>
            </a:r>
            <a:r>
              <a:rPr lang="en-US" sz="1600" dirty="0" smtClean="0"/>
              <a:t>Book Burro, IDS Project Data, Copyright Clearance, book jobbers, OCLC Holdings &amp; record download to ILS.</a:t>
            </a:r>
          </a:p>
          <a:p>
            <a:pPr indent="-342900"/>
            <a:endParaRPr lang="en-US" sz="1600" dirty="0" smtClean="0"/>
          </a:p>
          <a:p>
            <a:pPr indent="-342900"/>
            <a:r>
              <a:rPr lang="en-US" b="1" dirty="0" smtClean="0"/>
              <a:t>Gift Management Processing</a:t>
            </a:r>
            <a:r>
              <a:rPr lang="en-US" sz="1600" dirty="0" smtClean="0"/>
              <a:t>: Automate gift selection and acknowledgement processing with collection building profile services. </a:t>
            </a:r>
            <a:endParaRPr lang="en-US" dirty="0" smtClean="0"/>
          </a:p>
        </p:txBody>
      </p:sp>
      <p:sp>
        <p:nvSpPr>
          <p:cNvPr id="10" name="Left-Right Arrow 9"/>
          <p:cNvSpPr/>
          <p:nvPr/>
        </p:nvSpPr>
        <p:spPr>
          <a:xfrm>
            <a:off x="3962400" y="2743200"/>
            <a:ext cx="1066800" cy="838200"/>
          </a:xfrm>
          <a:prstGeom prst="leftRightArrow">
            <a:avLst/>
          </a:prstGeom>
          <a:solidFill>
            <a:srgbClr val="FFFF00"/>
          </a:solidFill>
          <a:ln>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6"/>
          <a:srcRect/>
          <a:stretch>
            <a:fillRect/>
          </a:stretch>
        </p:blipFill>
        <p:spPr bwMode="auto">
          <a:xfrm>
            <a:off x="121903" y="3657600"/>
            <a:ext cx="2621297" cy="192405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0" y="2895600"/>
            <a:ext cx="2819400" cy="646331"/>
          </a:xfrm>
          <a:prstGeom prst="rect">
            <a:avLst/>
          </a:prstGeom>
          <a:noFill/>
        </p:spPr>
        <p:txBody>
          <a:bodyPr wrap="square" rtlCol="0">
            <a:spAutoFit/>
          </a:bodyPr>
          <a:lstStyle/>
          <a:p>
            <a:r>
              <a:rPr lang="en-US" dirty="0" smtClean="0"/>
              <a:t>ILLiad Client workflow</a:t>
            </a:r>
          </a:p>
          <a:p>
            <a:r>
              <a:rPr lang="en-US" dirty="0" smtClean="0"/>
              <a:t>(with extra data pulled in)</a:t>
            </a:r>
            <a:endParaRPr lang="en-US" dirty="0"/>
          </a:p>
        </p:txBody>
      </p:sp>
      <p:sp>
        <p:nvSpPr>
          <p:cNvPr id="13" name="TextBox 12"/>
          <p:cNvSpPr txBox="1"/>
          <p:nvPr/>
        </p:nvSpPr>
        <p:spPr>
          <a:xfrm>
            <a:off x="2895600" y="2057400"/>
            <a:ext cx="2057400" cy="307777"/>
          </a:xfrm>
          <a:prstGeom prst="rect">
            <a:avLst/>
          </a:prstGeom>
          <a:noFill/>
        </p:spPr>
        <p:txBody>
          <a:bodyPr wrap="square" rtlCol="0">
            <a:spAutoFit/>
          </a:bodyPr>
          <a:lstStyle/>
          <a:p>
            <a:r>
              <a:rPr lang="en-US" sz="1400" b="1" dirty="0" smtClean="0"/>
              <a:t>ILLiad web request forms</a:t>
            </a:r>
            <a:endParaRPr lang="en-US" sz="1400" b="1" dirty="0"/>
          </a:p>
        </p:txBody>
      </p:sp>
      <p:sp>
        <p:nvSpPr>
          <p:cNvPr id="14" name="Curved Down Arrow 13"/>
          <p:cNvSpPr/>
          <p:nvPr/>
        </p:nvSpPr>
        <p:spPr>
          <a:xfrm rot="8863095">
            <a:off x="2189850" y="4760014"/>
            <a:ext cx="2240057" cy="609693"/>
          </a:xfrm>
          <a:prstGeom prst="curvedDownArrow">
            <a:avLst/>
          </a:prstGeom>
          <a:solidFill>
            <a:srgbClr val="FFFF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533400" y="5638800"/>
            <a:ext cx="5257800" cy="1200329"/>
          </a:xfrm>
          <a:prstGeom prst="rect">
            <a:avLst/>
          </a:prstGeom>
          <a:noFill/>
        </p:spPr>
        <p:txBody>
          <a:bodyPr wrap="square" rtlCol="0">
            <a:spAutoFit/>
          </a:bodyPr>
          <a:lstStyle/>
          <a:p>
            <a:pPr marL="342900" indent="-342900"/>
            <a:r>
              <a:rPr lang="en-US" b="1" dirty="0" smtClean="0"/>
              <a:t>Hybrid workflow</a:t>
            </a:r>
          </a:p>
          <a:p>
            <a:pPr marL="342900" indent="-342900">
              <a:buFont typeface="Arial" pitchFamily="34" charset="0"/>
              <a:buChar char="•"/>
            </a:pPr>
            <a:r>
              <a:rPr lang="en-US" dirty="0" smtClean="0"/>
              <a:t>Custom queues</a:t>
            </a:r>
          </a:p>
          <a:p>
            <a:pPr marL="342900" indent="-342900">
              <a:buFont typeface="Arial" pitchFamily="34" charset="0"/>
              <a:buChar char="•"/>
            </a:pPr>
            <a:r>
              <a:rPr lang="en-US" dirty="0" smtClean="0"/>
              <a:t>Custom email routings &amp; text files</a:t>
            </a:r>
          </a:p>
          <a:p>
            <a:pPr marL="342900" indent="-342900">
              <a:buFont typeface="Arial" pitchFamily="34" charset="0"/>
              <a:buChar char="•"/>
            </a:pPr>
            <a:r>
              <a:rPr lang="en-US" dirty="0" smtClean="0"/>
              <a:t>Purchase on Demand &amp; Purchasing workflow</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r>
              <a:rPr lang="en-US" sz="2800" dirty="0" smtClean="0"/>
              <a:t>What about Group Purchase on Demand Strategies for Libraries?</a:t>
            </a:r>
            <a:endParaRPr lang="en-US" sz="2800" b="1" dirty="0">
              <a:solidFill>
                <a:srgbClr val="FF0000"/>
              </a:solidFill>
            </a:endParaRPr>
          </a:p>
        </p:txBody>
      </p:sp>
      <p:sp>
        <p:nvSpPr>
          <p:cNvPr id="3" name="TextBox 2"/>
          <p:cNvSpPr txBox="1"/>
          <p:nvPr/>
        </p:nvSpPr>
        <p:spPr>
          <a:xfrm>
            <a:off x="152400" y="1066800"/>
            <a:ext cx="8991600" cy="3570208"/>
          </a:xfrm>
          <a:prstGeom prst="rect">
            <a:avLst/>
          </a:prstGeom>
          <a:noFill/>
        </p:spPr>
        <p:txBody>
          <a:bodyPr wrap="square" rtlCol="0">
            <a:spAutoFit/>
          </a:bodyPr>
          <a:lstStyle/>
          <a:p>
            <a:r>
              <a:rPr lang="en-US" sz="2600" b="1" dirty="0" smtClean="0"/>
              <a:t>IDS Project 2006/2007 Data: Filled by non-IDS Project Libraries…</a:t>
            </a:r>
          </a:p>
          <a:p>
            <a:endParaRPr lang="en-US" sz="2000" b="1" dirty="0" smtClean="0"/>
          </a:p>
          <a:p>
            <a:r>
              <a:rPr lang="en-US" sz="2000" b="1" dirty="0" smtClean="0"/>
              <a:t>Articles	</a:t>
            </a:r>
            <a:r>
              <a:rPr lang="en-US" sz="2000" dirty="0" smtClean="0"/>
              <a:t>					Subscription Cost</a:t>
            </a:r>
          </a:p>
          <a:p>
            <a:r>
              <a:rPr lang="en-US" sz="2000" dirty="0" smtClean="0"/>
              <a:t>79 requests for Early Child development and Care 	        $2,973</a:t>
            </a:r>
          </a:p>
          <a:p>
            <a:r>
              <a:rPr lang="en-US" sz="2000" dirty="0" smtClean="0"/>
              <a:t>57 requests for Terrorism and Political Violence	           $610</a:t>
            </a:r>
          </a:p>
          <a:p>
            <a:r>
              <a:rPr lang="en-US" sz="2000" dirty="0" smtClean="0"/>
              <a:t>51 requests for Archives of general psychiatry	           $490</a:t>
            </a:r>
          </a:p>
          <a:p>
            <a:endParaRPr lang="en-US" sz="2000" dirty="0" smtClean="0"/>
          </a:p>
          <a:p>
            <a:r>
              <a:rPr lang="en-US" sz="2000" b="1" dirty="0" smtClean="0"/>
              <a:t>Loans</a:t>
            </a:r>
            <a:r>
              <a:rPr lang="en-US" sz="2000" dirty="0" smtClean="0"/>
              <a:t>							   New Cost</a:t>
            </a:r>
          </a:p>
          <a:p>
            <a:r>
              <a:rPr lang="en-US" sz="2000" dirty="0" smtClean="0"/>
              <a:t>15 requests for Synthesis and optimization of digital circuits	    $135.69</a:t>
            </a:r>
          </a:p>
          <a:p>
            <a:r>
              <a:rPr lang="en-US" sz="2000" dirty="0" smtClean="0"/>
              <a:t>  7 requests for Treatise on harmony			      $10.10</a:t>
            </a:r>
          </a:p>
          <a:p>
            <a:r>
              <a:rPr lang="en-US" sz="2000" dirty="0" smtClean="0"/>
              <a:t>  6 requests for The pursuit of happiness			        $3.24 </a:t>
            </a:r>
            <a:endParaRPr lang="en-US" sz="2000" dirty="0"/>
          </a:p>
        </p:txBody>
      </p:sp>
      <p:sp>
        <p:nvSpPr>
          <p:cNvPr id="4" name="TextBox 3"/>
          <p:cNvSpPr txBox="1"/>
          <p:nvPr/>
        </p:nvSpPr>
        <p:spPr>
          <a:xfrm>
            <a:off x="0" y="5334000"/>
            <a:ext cx="9144000" cy="954107"/>
          </a:xfrm>
          <a:prstGeom prst="rect">
            <a:avLst/>
          </a:prstGeom>
          <a:noFill/>
        </p:spPr>
        <p:txBody>
          <a:bodyPr wrap="square" rtlCol="0">
            <a:spAutoFit/>
          </a:bodyPr>
          <a:lstStyle/>
          <a:p>
            <a:r>
              <a:rPr lang="en-US" sz="2800" b="1" dirty="0" smtClean="0"/>
              <a:t>What data and criteria matter for cooperation?  TPAM2?</a:t>
            </a:r>
          </a:p>
          <a:p>
            <a:r>
              <a:rPr lang="en-US" sz="2800" b="1" dirty="0" smtClean="0"/>
              <a:t>How do we get that data to where it is needed - workflows?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Box 2"/>
          <p:cNvSpPr txBox="1"/>
          <p:nvPr/>
        </p:nvSpPr>
        <p:spPr>
          <a:xfrm>
            <a:off x="990600" y="1600200"/>
            <a:ext cx="7391400" cy="3046988"/>
          </a:xfrm>
          <a:prstGeom prst="rect">
            <a:avLst/>
          </a:prstGeom>
          <a:noFill/>
        </p:spPr>
        <p:txBody>
          <a:bodyPr wrap="square" rtlCol="0">
            <a:spAutoFit/>
          </a:bodyPr>
          <a:lstStyle/>
          <a:p>
            <a:r>
              <a:rPr lang="en-US" sz="3200" dirty="0" smtClean="0"/>
              <a:t>GIST Information: </a:t>
            </a:r>
            <a:r>
              <a:rPr lang="en-US" sz="3200" dirty="0" smtClean="0">
                <a:hlinkClick r:id="rId3"/>
              </a:rPr>
              <a:t>http://idsproject.org/Tools/GIST.aspx</a:t>
            </a:r>
            <a:r>
              <a:rPr lang="en-US" sz="3200" dirty="0" smtClean="0"/>
              <a:t> </a:t>
            </a:r>
          </a:p>
          <a:p>
            <a:endParaRPr lang="en-US" sz="3200" dirty="0" smtClean="0"/>
          </a:p>
          <a:p>
            <a:r>
              <a:rPr lang="en-US" sz="3200" dirty="0" smtClean="0"/>
              <a:t>GIST Feedback:</a:t>
            </a:r>
          </a:p>
          <a:p>
            <a:r>
              <a:rPr lang="en-US" sz="3200" dirty="0" smtClean="0">
                <a:hlinkClick r:id="rId4"/>
              </a:rPr>
              <a:t>http://gettingitsystemtoolkit.blogspot.com</a:t>
            </a:r>
            <a:endParaRPr lang="en-US" sz="3200" dirty="0" smtClean="0"/>
          </a:p>
          <a:p>
            <a:endParaRPr lang="en-US" sz="3200" dirty="0"/>
          </a:p>
        </p:txBody>
      </p:sp>
      <p:sp>
        <p:nvSpPr>
          <p:cNvPr id="4" name="TextBox 3"/>
          <p:cNvSpPr txBox="1"/>
          <p:nvPr/>
        </p:nvSpPr>
        <p:spPr>
          <a:xfrm>
            <a:off x="3200400" y="5830669"/>
            <a:ext cx="5638800" cy="646331"/>
          </a:xfrm>
          <a:prstGeom prst="rect">
            <a:avLst/>
          </a:prstGeom>
          <a:noFill/>
        </p:spPr>
        <p:txBody>
          <a:bodyPr wrap="square" rtlCol="0">
            <a:spAutoFit/>
          </a:bodyPr>
          <a:lstStyle/>
          <a:p>
            <a:pPr algn="r"/>
            <a:r>
              <a:rPr lang="en-US" dirty="0" smtClean="0"/>
              <a:t>Cyril Oberlander, SUNY Geneseo</a:t>
            </a:r>
          </a:p>
          <a:p>
            <a:pPr algn="r"/>
            <a:r>
              <a:rPr lang="en-US" dirty="0" smtClean="0">
                <a:hlinkClick r:id="rId5"/>
              </a:rPr>
              <a:t>cyril@geneseo.edu</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609601"/>
          </a:xfrm>
        </p:spPr>
        <p:txBody>
          <a:bodyPr>
            <a:normAutofit fontScale="90000"/>
          </a:bodyPr>
          <a:lstStyle/>
          <a:p>
            <a:r>
              <a:rPr lang="en-US" dirty="0" smtClean="0"/>
              <a:t>Developing the GIST Interface</a:t>
            </a:r>
            <a:endParaRPr lang="en-US" dirty="0"/>
          </a:p>
        </p:txBody>
      </p:sp>
      <p:pic>
        <p:nvPicPr>
          <p:cNvPr id="4" name="Picture 3"/>
          <p:cNvPicPr>
            <a:picLocks noChangeAspect="1" noChangeArrowheads="1"/>
          </p:cNvPicPr>
          <p:nvPr/>
        </p:nvPicPr>
        <p:blipFill>
          <a:blip r:embed="rId3"/>
          <a:srcRect/>
          <a:stretch>
            <a:fillRect/>
          </a:stretch>
        </p:blipFill>
        <p:spPr bwMode="auto">
          <a:xfrm>
            <a:off x="4533674" y="838200"/>
            <a:ext cx="4534126" cy="47244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a:srcRect/>
          <a:stretch>
            <a:fillRect/>
          </a:stretch>
        </p:blipFill>
        <p:spPr bwMode="auto">
          <a:xfrm>
            <a:off x="0" y="838200"/>
            <a:ext cx="4547658" cy="39624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914400" y="5334000"/>
            <a:ext cx="2590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ILLiad Loan Form</a:t>
            </a:r>
            <a:endParaRPr lang="en-US" sz="2400" b="1" dirty="0"/>
          </a:p>
        </p:txBody>
      </p:sp>
      <p:sp>
        <p:nvSpPr>
          <p:cNvPr id="6" name="Rounded Rectangle 5"/>
          <p:cNvSpPr/>
          <p:nvPr/>
        </p:nvSpPr>
        <p:spPr>
          <a:xfrm>
            <a:off x="5257800" y="5867400"/>
            <a:ext cx="2590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ILLiad GIST Form</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
            <a:ext cx="7772400" cy="457200"/>
          </a:xfrm>
        </p:spPr>
        <p:txBody>
          <a:bodyPr>
            <a:normAutofit/>
          </a:bodyPr>
          <a:lstStyle/>
          <a:p>
            <a:r>
              <a:rPr lang="en-US" sz="2400" dirty="0" smtClean="0"/>
              <a:t>GIST Request Form</a:t>
            </a:r>
            <a:endParaRPr lang="en-US" sz="2400" dirty="0"/>
          </a:p>
        </p:txBody>
      </p:sp>
      <p:pic>
        <p:nvPicPr>
          <p:cNvPr id="4" name="Picture 3"/>
          <p:cNvPicPr>
            <a:picLocks noChangeAspect="1" noChangeArrowheads="1"/>
          </p:cNvPicPr>
          <p:nvPr/>
        </p:nvPicPr>
        <p:blipFill>
          <a:blip r:embed="rId3"/>
          <a:srcRect/>
          <a:stretch>
            <a:fillRect/>
          </a:stretch>
        </p:blipFill>
        <p:spPr bwMode="auto">
          <a:xfrm>
            <a:off x="1553192" y="533400"/>
            <a:ext cx="6072946" cy="6327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609601"/>
          </a:xfrm>
        </p:spPr>
        <p:txBody>
          <a:bodyPr>
            <a:normAutofit fontScale="90000"/>
          </a:bodyPr>
          <a:lstStyle/>
          <a:p>
            <a:r>
              <a:rPr lang="en-US" dirty="0" smtClean="0"/>
              <a:t>Data Services using various APIs</a:t>
            </a:r>
            <a:endParaRPr lang="en-US" dirty="0"/>
          </a:p>
        </p:txBody>
      </p:sp>
      <p:pic>
        <p:nvPicPr>
          <p:cNvPr id="4" name="Picture 3"/>
          <p:cNvPicPr>
            <a:picLocks noChangeAspect="1" noChangeArrowheads="1"/>
          </p:cNvPicPr>
          <p:nvPr/>
        </p:nvPicPr>
        <p:blipFill>
          <a:blip r:embed="rId3"/>
          <a:srcRect/>
          <a:stretch>
            <a:fillRect/>
          </a:stretch>
        </p:blipFill>
        <p:spPr bwMode="auto">
          <a:xfrm>
            <a:off x="1752600" y="762000"/>
            <a:ext cx="5715000" cy="5954831"/>
          </a:xfrm>
          <a:prstGeom prst="rect">
            <a:avLst/>
          </a:prstGeom>
          <a:noFill/>
          <a:ln w="9525">
            <a:noFill/>
            <a:miter lim="800000"/>
            <a:headEnd/>
            <a:tailEnd/>
          </a:ln>
        </p:spPr>
      </p:pic>
      <p:sp>
        <p:nvSpPr>
          <p:cNvPr id="5" name="Line Callout 1 4"/>
          <p:cNvSpPr/>
          <p:nvPr/>
        </p:nvSpPr>
        <p:spPr>
          <a:xfrm flipH="1">
            <a:off x="76200" y="1600200"/>
            <a:ext cx="1676400" cy="838200"/>
          </a:xfrm>
          <a:prstGeom prst="borderCallout1">
            <a:avLst>
              <a:gd name="adj1" fmla="val 37931"/>
              <a:gd name="adj2" fmla="val -1140"/>
              <a:gd name="adj3" fmla="val 112500"/>
              <a:gd name="adj4" fmla="val -3833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ILLiad Request Form</a:t>
            </a:r>
          </a:p>
          <a:p>
            <a:r>
              <a:rPr lang="en-US" sz="900" dirty="0" smtClean="0"/>
              <a:t>Custom, Standalone, OpenURL, Status Specific</a:t>
            </a:r>
            <a:endParaRPr lang="en-US" sz="900" dirty="0"/>
          </a:p>
        </p:txBody>
      </p:sp>
      <p:sp>
        <p:nvSpPr>
          <p:cNvPr id="6" name="Line Callout 1 5"/>
          <p:cNvSpPr/>
          <p:nvPr/>
        </p:nvSpPr>
        <p:spPr>
          <a:xfrm flipH="1">
            <a:off x="76200" y="3048000"/>
            <a:ext cx="1752600" cy="990600"/>
          </a:xfrm>
          <a:prstGeom prst="borderCallout1">
            <a:avLst>
              <a:gd name="adj1" fmla="val 29908"/>
              <a:gd name="adj2" fmla="val -306"/>
              <a:gd name="adj3" fmla="val 113514"/>
              <a:gd name="adj4" fmla="val -2285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smtClean="0"/>
              <a:t>Worldcat API </a:t>
            </a:r>
          </a:p>
          <a:p>
            <a:r>
              <a:rPr lang="en-US" sz="900" dirty="0" smtClean="0"/>
              <a:t>User sees if owned locally, click to catalog, and estimated turnaround time.</a:t>
            </a:r>
          </a:p>
          <a:p>
            <a:r>
              <a:rPr lang="en-US" sz="900" dirty="0" smtClean="0"/>
              <a:t>Staff see if held locally, and # holdings in 2 configurable groups</a:t>
            </a:r>
            <a:endParaRPr lang="en-US" sz="900" dirty="0"/>
          </a:p>
        </p:txBody>
      </p:sp>
      <p:sp>
        <p:nvSpPr>
          <p:cNvPr id="7" name="Line Callout 1 6"/>
          <p:cNvSpPr/>
          <p:nvPr/>
        </p:nvSpPr>
        <p:spPr>
          <a:xfrm flipH="1">
            <a:off x="0" y="4419600"/>
            <a:ext cx="1905000" cy="914400"/>
          </a:xfrm>
          <a:prstGeom prst="borderCallout1">
            <a:avLst>
              <a:gd name="adj1" fmla="val 35704"/>
              <a:gd name="adj2" fmla="val -2531"/>
              <a:gd name="adj3" fmla="val 39473"/>
              <a:gd name="adj4" fmla="val -20531"/>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Google Books</a:t>
            </a:r>
          </a:p>
          <a:p>
            <a:r>
              <a:rPr lang="en-US" sz="900" dirty="0" smtClean="0"/>
              <a:t>User sees Table of Contents, No-Partial, &amp; Full Text Views.</a:t>
            </a:r>
          </a:p>
          <a:p>
            <a:r>
              <a:rPr lang="en-US" sz="900" dirty="0" smtClean="0"/>
              <a:t>Staff see if full text in Google GOOGL</a:t>
            </a:r>
            <a:endParaRPr lang="en-US" sz="900" dirty="0"/>
          </a:p>
        </p:txBody>
      </p:sp>
      <p:sp>
        <p:nvSpPr>
          <p:cNvPr id="8" name="Line Callout 1 7"/>
          <p:cNvSpPr/>
          <p:nvPr/>
        </p:nvSpPr>
        <p:spPr>
          <a:xfrm flipH="1">
            <a:off x="152400" y="5562600"/>
            <a:ext cx="1752600" cy="838200"/>
          </a:xfrm>
          <a:prstGeom prst="borderCallout1">
            <a:avLst>
              <a:gd name="adj1" fmla="val 23545"/>
              <a:gd name="adj2" fmla="val -1453"/>
              <a:gd name="adj3" fmla="val 2210"/>
              <a:gd name="adj4" fmla="val -3356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smtClean="0"/>
              <a:t>Index Data</a:t>
            </a:r>
          </a:p>
          <a:p>
            <a:r>
              <a:rPr lang="en-US" sz="900" dirty="0" smtClean="0"/>
              <a:t>User sees if full text version in OCA, Internet Archive, &amp; more.</a:t>
            </a:r>
          </a:p>
          <a:p>
            <a:r>
              <a:rPr lang="en-US" sz="900" dirty="0" smtClean="0"/>
              <a:t>Staff see if full text INARC</a:t>
            </a:r>
            <a:endParaRPr lang="en-US" sz="900" dirty="0"/>
          </a:p>
        </p:txBody>
      </p:sp>
      <p:sp>
        <p:nvSpPr>
          <p:cNvPr id="9" name="Line Callout 1 8"/>
          <p:cNvSpPr/>
          <p:nvPr/>
        </p:nvSpPr>
        <p:spPr>
          <a:xfrm flipH="1">
            <a:off x="7315200" y="6019800"/>
            <a:ext cx="1828800" cy="838200"/>
          </a:xfrm>
          <a:prstGeom prst="borderCallout1">
            <a:avLst>
              <a:gd name="adj1" fmla="val 49919"/>
              <a:gd name="adj2" fmla="val 98360"/>
              <a:gd name="adj3" fmla="val 47765"/>
              <a:gd name="adj4" fmla="val 232596"/>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Amazon API</a:t>
            </a:r>
          </a:p>
          <a:p>
            <a:r>
              <a:rPr lang="en-US" sz="900" dirty="0" smtClean="0"/>
              <a:t>Reviews, Ranking, and quick link to Amazon.  Price was moved into Purchasing Options window.</a:t>
            </a:r>
            <a:endParaRPr lang="en-US" sz="900" dirty="0"/>
          </a:p>
        </p:txBody>
      </p:sp>
      <p:sp>
        <p:nvSpPr>
          <p:cNvPr id="10" name="Line Callout 1 9"/>
          <p:cNvSpPr/>
          <p:nvPr/>
        </p:nvSpPr>
        <p:spPr>
          <a:xfrm flipH="1">
            <a:off x="7315200" y="2362200"/>
            <a:ext cx="1828800" cy="1524000"/>
          </a:xfrm>
          <a:prstGeom prst="borderCallout1">
            <a:avLst>
              <a:gd name="adj1" fmla="val 49919"/>
              <a:gd name="adj2" fmla="val 98360"/>
              <a:gd name="adj3" fmla="val 129059"/>
              <a:gd name="adj4" fmla="val 11611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Purchasing Options</a:t>
            </a:r>
          </a:p>
          <a:p>
            <a:r>
              <a:rPr lang="en-US" sz="900" dirty="0" smtClean="0"/>
              <a:t>Amazon API link price of New &amp; Lowest Price – user may want to purchase from this link.</a:t>
            </a:r>
          </a:p>
          <a:p>
            <a:r>
              <a:rPr lang="en-US" sz="900" dirty="0" smtClean="0"/>
              <a:t>ILL &amp; Acquisition Staff see the New &amp; Lowest Price in requests.</a:t>
            </a:r>
          </a:p>
          <a:p>
            <a:r>
              <a:rPr lang="en-US" sz="900" dirty="0" smtClean="0"/>
              <a:t>Better World Books, Google APIs are also currently used, we have asked other vendors for APIs.</a:t>
            </a:r>
            <a:endParaRPr lang="en-US" sz="9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
            <a:ext cx="7772400" cy="457200"/>
          </a:xfrm>
        </p:spPr>
        <p:txBody>
          <a:bodyPr>
            <a:normAutofit/>
          </a:bodyPr>
          <a:lstStyle/>
          <a:p>
            <a:r>
              <a:rPr lang="en-US" sz="2400" dirty="0" smtClean="0"/>
              <a:t>ILL &amp; GIST API Components</a:t>
            </a:r>
            <a:endParaRPr lang="en-US" sz="2400" dirty="0"/>
          </a:p>
        </p:txBody>
      </p:sp>
      <p:pic>
        <p:nvPicPr>
          <p:cNvPr id="4" name="Picture 3"/>
          <p:cNvPicPr>
            <a:picLocks noChangeAspect="1" noChangeArrowheads="1"/>
          </p:cNvPicPr>
          <p:nvPr/>
        </p:nvPicPr>
        <p:blipFill>
          <a:blip r:embed="rId3"/>
          <a:srcRect/>
          <a:stretch>
            <a:fillRect/>
          </a:stretch>
        </p:blipFill>
        <p:spPr bwMode="auto">
          <a:xfrm>
            <a:off x="1524000" y="426783"/>
            <a:ext cx="6172200" cy="6431217"/>
          </a:xfrm>
          <a:prstGeom prst="rect">
            <a:avLst/>
          </a:prstGeom>
          <a:noFill/>
          <a:ln w="9525">
            <a:noFill/>
            <a:miter lim="800000"/>
            <a:headEnd/>
            <a:tailEnd/>
          </a:ln>
        </p:spPr>
      </p:pic>
      <p:sp>
        <p:nvSpPr>
          <p:cNvPr id="5" name="Rectangle 4"/>
          <p:cNvSpPr/>
          <p:nvPr/>
        </p:nvSpPr>
        <p:spPr>
          <a:xfrm>
            <a:off x="5257800" y="4724400"/>
            <a:ext cx="2438400" cy="16764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1600200" y="1295400"/>
            <a:ext cx="3581400" cy="27432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5257800" y="1828800"/>
            <a:ext cx="2514600" cy="22098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Line Callout 1 8"/>
          <p:cNvSpPr/>
          <p:nvPr/>
        </p:nvSpPr>
        <p:spPr>
          <a:xfrm flipH="1">
            <a:off x="152400" y="1905000"/>
            <a:ext cx="3124200" cy="1371600"/>
          </a:xfrm>
          <a:prstGeom prst="borderCallout1">
            <a:avLst>
              <a:gd name="adj1" fmla="val 29908"/>
              <a:gd name="adj2" fmla="val -306"/>
              <a:gd name="adj3" fmla="val 163083"/>
              <a:gd name="adj4" fmla="val -3784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b="1" dirty="0" smtClean="0"/>
              <a:t>Worldcat API – Library Availability</a:t>
            </a:r>
            <a:r>
              <a:rPr lang="en-US" sz="1400" dirty="0" smtClean="0"/>
              <a:t> </a:t>
            </a:r>
          </a:p>
          <a:p>
            <a:r>
              <a:rPr lang="en-US" sz="1200" dirty="0" smtClean="0"/>
              <a:t>User sees if owned locally, easy click to catalog, and sees estimated turnaround time.</a:t>
            </a:r>
          </a:p>
          <a:p>
            <a:endParaRPr lang="en-US" sz="1200" dirty="0" smtClean="0"/>
          </a:p>
          <a:p>
            <a:r>
              <a:rPr lang="en-US" sz="1200" dirty="0" smtClean="0"/>
              <a:t>ILL &amp; Acquisitions staff see if held locally, and # holdings in 2 configurable groups (consortia, state, etc.)</a:t>
            </a:r>
            <a:endParaRPr lang="en-US" sz="1200" dirty="0"/>
          </a:p>
        </p:txBody>
      </p:sp>
      <p:sp>
        <p:nvSpPr>
          <p:cNvPr id="10" name="Line Callout 1 9"/>
          <p:cNvSpPr/>
          <p:nvPr/>
        </p:nvSpPr>
        <p:spPr>
          <a:xfrm flipH="1">
            <a:off x="152400" y="3886200"/>
            <a:ext cx="1524000" cy="1447800"/>
          </a:xfrm>
          <a:prstGeom prst="borderCallout1">
            <a:avLst>
              <a:gd name="adj1" fmla="val 51288"/>
              <a:gd name="adj2" fmla="val -1823"/>
              <a:gd name="adj3" fmla="val 56698"/>
              <a:gd name="adj4" fmla="val -19114"/>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t>Google Books</a:t>
            </a:r>
          </a:p>
          <a:p>
            <a:r>
              <a:rPr lang="en-US" sz="1100" dirty="0" smtClean="0"/>
              <a:t>User sees Table of Contents, No-Partial, &amp; </a:t>
            </a:r>
            <a:r>
              <a:rPr lang="en-US" sz="1100" i="1" dirty="0" smtClean="0"/>
              <a:t>Full Text Views</a:t>
            </a:r>
            <a:r>
              <a:rPr lang="en-US" sz="1100" dirty="0" smtClean="0"/>
              <a:t>.</a:t>
            </a:r>
          </a:p>
          <a:p>
            <a:endParaRPr lang="en-US" sz="1100" dirty="0" smtClean="0"/>
          </a:p>
          <a:p>
            <a:r>
              <a:rPr lang="en-US" sz="1100" dirty="0" smtClean="0"/>
              <a:t>Staff see if full text in Google (GOOGL)</a:t>
            </a:r>
            <a:endParaRPr lang="en-US" sz="1100" dirty="0"/>
          </a:p>
        </p:txBody>
      </p:sp>
      <p:sp>
        <p:nvSpPr>
          <p:cNvPr id="11" name="Line Callout 1 10"/>
          <p:cNvSpPr/>
          <p:nvPr/>
        </p:nvSpPr>
        <p:spPr>
          <a:xfrm flipH="1">
            <a:off x="152400" y="5486400"/>
            <a:ext cx="1600200" cy="1371600"/>
          </a:xfrm>
          <a:prstGeom prst="borderCallout1">
            <a:avLst>
              <a:gd name="adj1" fmla="val 23545"/>
              <a:gd name="adj2" fmla="val -1453"/>
              <a:gd name="adj3" fmla="val 2210"/>
              <a:gd name="adj4" fmla="val -3356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t>Index Data</a:t>
            </a:r>
          </a:p>
          <a:p>
            <a:r>
              <a:rPr lang="en-US" sz="1100" dirty="0" smtClean="0"/>
              <a:t>User sees if full text  or audio version in OCA, Internet Archive, etc.</a:t>
            </a:r>
          </a:p>
          <a:p>
            <a:endParaRPr lang="en-US" sz="1100" dirty="0" smtClean="0"/>
          </a:p>
          <a:p>
            <a:r>
              <a:rPr lang="en-US" sz="1100" dirty="0" smtClean="0"/>
              <a:t>Staff see if full text OCA (INARC) </a:t>
            </a:r>
            <a:endParaRPr lang="en-US" sz="1100" dirty="0"/>
          </a:p>
        </p:txBody>
      </p:sp>
      <p:sp>
        <p:nvSpPr>
          <p:cNvPr id="12" name="Line Callout 1 11"/>
          <p:cNvSpPr/>
          <p:nvPr/>
        </p:nvSpPr>
        <p:spPr>
          <a:xfrm flipH="1">
            <a:off x="6019800" y="5181600"/>
            <a:ext cx="2819400" cy="1371600"/>
          </a:xfrm>
          <a:prstGeom prst="borderCallout1">
            <a:avLst>
              <a:gd name="adj1" fmla="val 49919"/>
              <a:gd name="adj2" fmla="val 98360"/>
              <a:gd name="adj3" fmla="val 89229"/>
              <a:gd name="adj4" fmla="val 18925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t>Amazon API</a:t>
            </a:r>
          </a:p>
          <a:p>
            <a:r>
              <a:rPr lang="en-US" sz="1200" dirty="0" smtClean="0"/>
              <a:t>Enhances users request evaluation with Reviews, Ranking, Cover, and quick link to Amazon.  </a:t>
            </a:r>
          </a:p>
          <a:p>
            <a:endParaRPr lang="en-US" sz="1200" dirty="0" smtClean="0"/>
          </a:p>
          <a:p>
            <a:r>
              <a:rPr lang="en-US" sz="1000" dirty="0" smtClean="0"/>
              <a:t>Price was moved into Purchasing Options window.</a:t>
            </a:r>
            <a:endParaRPr lang="en-US" sz="1000" dirty="0"/>
          </a:p>
        </p:txBody>
      </p:sp>
      <p:sp>
        <p:nvSpPr>
          <p:cNvPr id="13" name="Line Callout 1 12"/>
          <p:cNvSpPr/>
          <p:nvPr/>
        </p:nvSpPr>
        <p:spPr>
          <a:xfrm flipH="1">
            <a:off x="5791200" y="1600200"/>
            <a:ext cx="3200400" cy="2286000"/>
          </a:xfrm>
          <a:prstGeom prst="borderCallout1">
            <a:avLst>
              <a:gd name="adj1" fmla="val 100413"/>
              <a:gd name="adj2" fmla="val 100261"/>
              <a:gd name="adj3" fmla="val 110670"/>
              <a:gd name="adj4" fmla="val 103588"/>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t>Purchasing Options</a:t>
            </a:r>
          </a:p>
          <a:p>
            <a:r>
              <a:rPr lang="en-US" sz="1200" dirty="0" smtClean="0"/>
              <a:t>User sees price to purchase from Amazon API with New &amp; Lowest Price listed  (used) – user may want to purchase from this link.  If they do, Amazon provides our AWS account a credit for referring someone to purchase.</a:t>
            </a:r>
          </a:p>
          <a:p>
            <a:endParaRPr lang="en-US" sz="1200" dirty="0" smtClean="0"/>
          </a:p>
          <a:p>
            <a:r>
              <a:rPr lang="en-US" sz="1200" dirty="0" smtClean="0"/>
              <a:t>ILL &amp; Acquisition Staff see the New &amp; Lowest Price in the ILLiad requests.</a:t>
            </a:r>
          </a:p>
          <a:p>
            <a:endParaRPr lang="en-US" sz="900" dirty="0" smtClean="0"/>
          </a:p>
          <a:p>
            <a:r>
              <a:rPr lang="en-US" sz="900" dirty="0" smtClean="0"/>
              <a:t>Better World Books, Google APIs are also currently used for pricing, we have asked other vendors for APIs.</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685800"/>
          </a:xfrm>
        </p:spPr>
        <p:txBody>
          <a:bodyPr>
            <a:normAutofit/>
          </a:bodyPr>
          <a:lstStyle/>
          <a:p>
            <a:r>
              <a:rPr lang="en-US" sz="2400" dirty="0" smtClean="0"/>
              <a:t>GIST Feedback</a:t>
            </a:r>
            <a:endParaRPr lang="en-US" sz="2400" dirty="0"/>
          </a:p>
        </p:txBody>
      </p:sp>
      <p:pic>
        <p:nvPicPr>
          <p:cNvPr id="1027" name="Picture 3"/>
          <p:cNvPicPr>
            <a:picLocks noChangeAspect="1" noChangeArrowheads="1"/>
          </p:cNvPicPr>
          <p:nvPr/>
        </p:nvPicPr>
        <p:blipFill>
          <a:blip r:embed="rId3"/>
          <a:srcRect/>
          <a:stretch>
            <a:fillRect/>
          </a:stretch>
        </p:blipFill>
        <p:spPr bwMode="auto">
          <a:xfrm>
            <a:off x="228600" y="1447800"/>
            <a:ext cx="3729683" cy="3886200"/>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4800600" y="533400"/>
            <a:ext cx="3619500" cy="2924175"/>
          </a:xfrm>
          <a:prstGeom prst="rect">
            <a:avLst/>
          </a:prstGeom>
          <a:noFill/>
          <a:ln w="9525">
            <a:noFill/>
            <a:miter lim="800000"/>
            <a:headEnd/>
            <a:tailEnd/>
          </a:ln>
        </p:spPr>
      </p:pic>
      <p:pic>
        <p:nvPicPr>
          <p:cNvPr id="2051" name="Picture 3"/>
          <p:cNvPicPr>
            <a:picLocks noChangeAspect="1" noChangeArrowheads="1"/>
          </p:cNvPicPr>
          <p:nvPr/>
        </p:nvPicPr>
        <p:blipFill>
          <a:blip r:embed="rId5"/>
          <a:srcRect/>
          <a:stretch>
            <a:fillRect/>
          </a:stretch>
        </p:blipFill>
        <p:spPr bwMode="auto">
          <a:xfrm>
            <a:off x="5181600" y="1981200"/>
            <a:ext cx="3571875" cy="2905125"/>
          </a:xfrm>
          <a:prstGeom prst="rect">
            <a:avLst/>
          </a:prstGeom>
          <a:noFill/>
          <a:ln w="9525">
            <a:noFill/>
            <a:miter lim="800000"/>
            <a:headEnd/>
            <a:tailEnd/>
          </a:ln>
        </p:spPr>
      </p:pic>
      <p:pic>
        <p:nvPicPr>
          <p:cNvPr id="2052" name="Picture 4"/>
          <p:cNvPicPr>
            <a:picLocks noChangeAspect="1" noChangeArrowheads="1"/>
          </p:cNvPicPr>
          <p:nvPr/>
        </p:nvPicPr>
        <p:blipFill>
          <a:blip r:embed="rId6"/>
          <a:srcRect/>
          <a:stretch>
            <a:fillRect/>
          </a:stretch>
        </p:blipFill>
        <p:spPr bwMode="auto">
          <a:xfrm>
            <a:off x="5591175" y="3933825"/>
            <a:ext cx="3552825" cy="2924175"/>
          </a:xfrm>
          <a:prstGeom prst="rect">
            <a:avLst/>
          </a:prstGeom>
          <a:noFill/>
          <a:ln w="9525">
            <a:noFill/>
            <a:miter lim="800000"/>
            <a:headEnd/>
            <a:tailEnd/>
          </a:ln>
        </p:spPr>
      </p:pic>
      <p:sp>
        <p:nvSpPr>
          <p:cNvPr id="7" name="Isosceles Triangle 6"/>
          <p:cNvSpPr/>
          <p:nvPr/>
        </p:nvSpPr>
        <p:spPr>
          <a:xfrm rot="16200000">
            <a:off x="2095500" y="2552700"/>
            <a:ext cx="4343400" cy="609600"/>
          </a:xfrm>
          <a:prstGeom prst="triangle">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609601"/>
          </a:xfrm>
        </p:spPr>
        <p:txBody>
          <a:bodyPr>
            <a:normAutofit/>
          </a:bodyPr>
          <a:lstStyle/>
          <a:p>
            <a:r>
              <a:rPr lang="en-US" sz="2400" dirty="0" smtClean="0"/>
              <a:t>GIST ILLiad Options</a:t>
            </a:r>
            <a:endParaRPr lang="en-US" sz="2400" dirty="0"/>
          </a:p>
        </p:txBody>
      </p:sp>
      <p:pic>
        <p:nvPicPr>
          <p:cNvPr id="4" name="Picture 3"/>
          <p:cNvPicPr>
            <a:picLocks noChangeAspect="1" noChangeArrowheads="1"/>
          </p:cNvPicPr>
          <p:nvPr/>
        </p:nvPicPr>
        <p:blipFill>
          <a:blip r:embed="rId3"/>
          <a:srcRect/>
          <a:stretch>
            <a:fillRect/>
          </a:stretch>
        </p:blipFill>
        <p:spPr bwMode="auto">
          <a:xfrm>
            <a:off x="152400" y="990600"/>
            <a:ext cx="4648200" cy="4843262"/>
          </a:xfrm>
          <a:prstGeom prst="rect">
            <a:avLst/>
          </a:prstGeom>
          <a:noFill/>
          <a:ln w="9525">
            <a:noFill/>
            <a:miter lim="800000"/>
            <a:headEnd/>
            <a:tailEnd/>
          </a:ln>
        </p:spPr>
      </p:pic>
      <p:sp>
        <p:nvSpPr>
          <p:cNvPr id="5" name="Isosceles Triangle 4"/>
          <p:cNvSpPr/>
          <p:nvPr/>
        </p:nvSpPr>
        <p:spPr>
          <a:xfrm rot="16200000">
            <a:off x="2933700" y="3924300"/>
            <a:ext cx="4343400" cy="609600"/>
          </a:xfrm>
          <a:prstGeom prst="triangle">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a:srcRect/>
          <a:stretch>
            <a:fillRect/>
          </a:stretch>
        </p:blipFill>
        <p:spPr bwMode="auto">
          <a:xfrm>
            <a:off x="5486401" y="2710169"/>
            <a:ext cx="3276600" cy="2700031"/>
          </a:xfrm>
          <a:prstGeom prst="rect">
            <a:avLst/>
          </a:prstGeom>
          <a:noFill/>
          <a:ln w="9525">
            <a:noFill/>
            <a:miter lim="800000"/>
            <a:headEnd/>
            <a:tailEnd/>
          </a:ln>
        </p:spPr>
      </p:pic>
      <p:sp>
        <p:nvSpPr>
          <p:cNvPr id="6" name="Rounded Rectangle 5"/>
          <p:cNvSpPr/>
          <p:nvPr/>
        </p:nvSpPr>
        <p:spPr>
          <a:xfrm>
            <a:off x="1676400" y="1371600"/>
            <a:ext cx="6858000" cy="762000"/>
          </a:xfrm>
          <a:prstGeom prst="roundRect">
            <a:avLst/>
          </a:prstGeom>
          <a:solidFill>
            <a:schemeClr val="lt1">
              <a:alpha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Will you accept an alternative format of this item?</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rmAutofit fontScale="90000"/>
          </a:bodyPr>
          <a:lstStyle/>
          <a:p>
            <a:r>
              <a:rPr lang="en-US" dirty="0" smtClean="0"/>
              <a:t>GIST is customizable</a:t>
            </a:r>
            <a:endParaRPr lang="en-US" dirty="0"/>
          </a:p>
        </p:txBody>
      </p:sp>
      <p:pic>
        <p:nvPicPr>
          <p:cNvPr id="3" name="Picture 3"/>
          <p:cNvPicPr>
            <a:picLocks noChangeAspect="1" noChangeArrowheads="1"/>
          </p:cNvPicPr>
          <p:nvPr/>
        </p:nvPicPr>
        <p:blipFill>
          <a:blip r:embed="rId3" cstate="print"/>
          <a:srcRect/>
          <a:stretch>
            <a:fillRect/>
          </a:stretch>
        </p:blipFill>
        <p:spPr bwMode="auto">
          <a:xfrm>
            <a:off x="457200" y="1854875"/>
            <a:ext cx="1859297" cy="136473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57200" y="1397675"/>
            <a:ext cx="1905000" cy="381000"/>
          </a:xfrm>
          <a:prstGeom prst="rect">
            <a:avLst/>
          </a:prstGeom>
          <a:noFill/>
        </p:spPr>
        <p:txBody>
          <a:bodyPr wrap="square" rtlCol="0">
            <a:spAutoFit/>
          </a:bodyPr>
          <a:lstStyle/>
          <a:p>
            <a:r>
              <a:rPr lang="en-US" b="1" dirty="0" smtClean="0"/>
              <a:t>Library A</a:t>
            </a:r>
            <a:endParaRPr lang="en-US" b="1" dirty="0"/>
          </a:p>
        </p:txBody>
      </p:sp>
      <p:sp>
        <p:nvSpPr>
          <p:cNvPr id="5" name="TextBox 4"/>
          <p:cNvSpPr txBox="1"/>
          <p:nvPr/>
        </p:nvSpPr>
        <p:spPr>
          <a:xfrm>
            <a:off x="457200" y="3302675"/>
            <a:ext cx="1905000" cy="1200329"/>
          </a:xfrm>
          <a:prstGeom prst="rect">
            <a:avLst/>
          </a:prstGeom>
          <a:noFill/>
        </p:spPr>
        <p:txBody>
          <a:bodyPr wrap="square" rtlCol="0">
            <a:spAutoFit/>
          </a:bodyPr>
          <a:lstStyle/>
          <a:p>
            <a:r>
              <a:rPr lang="en-US" dirty="0" smtClean="0"/>
              <a:t>GIST tools used to enhance ILL Purchase on Demand only.</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590800" y="1854875"/>
            <a:ext cx="1859297" cy="136473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590800" y="1397675"/>
            <a:ext cx="1905000" cy="381000"/>
          </a:xfrm>
          <a:prstGeom prst="rect">
            <a:avLst/>
          </a:prstGeom>
          <a:noFill/>
        </p:spPr>
        <p:txBody>
          <a:bodyPr wrap="square" rtlCol="0">
            <a:spAutoFit/>
          </a:bodyPr>
          <a:lstStyle/>
          <a:p>
            <a:r>
              <a:rPr lang="en-US" b="1" dirty="0" smtClean="0"/>
              <a:t>Library B</a:t>
            </a:r>
            <a:endParaRPr lang="en-US" b="1" dirty="0"/>
          </a:p>
        </p:txBody>
      </p:sp>
      <p:sp>
        <p:nvSpPr>
          <p:cNvPr id="8" name="TextBox 7"/>
          <p:cNvSpPr txBox="1"/>
          <p:nvPr/>
        </p:nvSpPr>
        <p:spPr>
          <a:xfrm>
            <a:off x="2590800" y="3302675"/>
            <a:ext cx="1905000" cy="2031325"/>
          </a:xfrm>
          <a:prstGeom prst="rect">
            <a:avLst/>
          </a:prstGeom>
          <a:noFill/>
        </p:spPr>
        <p:txBody>
          <a:bodyPr wrap="square" rtlCol="0">
            <a:spAutoFit/>
          </a:bodyPr>
          <a:lstStyle/>
          <a:p>
            <a:r>
              <a:rPr lang="en-US" dirty="0" smtClean="0"/>
              <a:t>GIST used by Librarians.</a:t>
            </a:r>
          </a:p>
          <a:p>
            <a:endParaRPr lang="en-US" dirty="0" smtClean="0"/>
          </a:p>
          <a:p>
            <a:r>
              <a:rPr lang="en-US" dirty="0" smtClean="0"/>
              <a:t>GIST also used only by Librarians to help their selection.</a:t>
            </a:r>
            <a:endParaRPr lang="en-US" dirty="0"/>
          </a:p>
        </p:txBody>
      </p:sp>
      <p:pic>
        <p:nvPicPr>
          <p:cNvPr id="9" name="Picture 3"/>
          <p:cNvPicPr>
            <a:picLocks noChangeAspect="1" noChangeArrowheads="1"/>
          </p:cNvPicPr>
          <p:nvPr/>
        </p:nvPicPr>
        <p:blipFill>
          <a:blip r:embed="rId3" cstate="print"/>
          <a:srcRect/>
          <a:stretch>
            <a:fillRect/>
          </a:stretch>
        </p:blipFill>
        <p:spPr bwMode="auto">
          <a:xfrm>
            <a:off x="4724400" y="1854875"/>
            <a:ext cx="1859297" cy="136473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724400" y="1397675"/>
            <a:ext cx="1905000" cy="381000"/>
          </a:xfrm>
          <a:prstGeom prst="rect">
            <a:avLst/>
          </a:prstGeom>
          <a:noFill/>
        </p:spPr>
        <p:txBody>
          <a:bodyPr wrap="square" rtlCol="0">
            <a:spAutoFit/>
          </a:bodyPr>
          <a:lstStyle/>
          <a:p>
            <a:r>
              <a:rPr lang="en-US" b="1" dirty="0" smtClean="0"/>
              <a:t>Library C</a:t>
            </a:r>
            <a:endParaRPr lang="en-US" b="1" dirty="0"/>
          </a:p>
        </p:txBody>
      </p:sp>
      <p:sp>
        <p:nvSpPr>
          <p:cNvPr id="11" name="TextBox 10"/>
          <p:cNvSpPr txBox="1"/>
          <p:nvPr/>
        </p:nvSpPr>
        <p:spPr>
          <a:xfrm>
            <a:off x="4724400" y="3302675"/>
            <a:ext cx="1905000" cy="1754326"/>
          </a:xfrm>
          <a:prstGeom prst="rect">
            <a:avLst/>
          </a:prstGeom>
          <a:noFill/>
        </p:spPr>
        <p:txBody>
          <a:bodyPr wrap="square" rtlCol="0">
            <a:spAutoFit/>
          </a:bodyPr>
          <a:lstStyle/>
          <a:p>
            <a:r>
              <a:rPr lang="en-US" dirty="0" smtClean="0"/>
              <a:t>GIST used selectively.</a:t>
            </a:r>
          </a:p>
          <a:p>
            <a:endParaRPr lang="en-US" dirty="0" smtClean="0"/>
          </a:p>
          <a:p>
            <a:r>
              <a:rPr lang="en-US" dirty="0" smtClean="0"/>
              <a:t>GIST also used by Faculty, with Librarian Review.</a:t>
            </a:r>
            <a:endParaRPr lang="en-US" dirty="0"/>
          </a:p>
        </p:txBody>
      </p:sp>
      <p:pic>
        <p:nvPicPr>
          <p:cNvPr id="12" name="Picture 3"/>
          <p:cNvPicPr>
            <a:picLocks noChangeAspect="1" noChangeArrowheads="1"/>
          </p:cNvPicPr>
          <p:nvPr/>
        </p:nvPicPr>
        <p:blipFill>
          <a:blip r:embed="rId3" cstate="print"/>
          <a:srcRect/>
          <a:stretch>
            <a:fillRect/>
          </a:stretch>
        </p:blipFill>
        <p:spPr bwMode="auto">
          <a:xfrm>
            <a:off x="6858000" y="1854875"/>
            <a:ext cx="1859297" cy="1364737"/>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858000" y="1397675"/>
            <a:ext cx="1905000" cy="381000"/>
          </a:xfrm>
          <a:prstGeom prst="rect">
            <a:avLst/>
          </a:prstGeom>
          <a:noFill/>
        </p:spPr>
        <p:txBody>
          <a:bodyPr wrap="square" rtlCol="0">
            <a:spAutoFit/>
          </a:bodyPr>
          <a:lstStyle/>
          <a:p>
            <a:r>
              <a:rPr lang="en-US" b="1" dirty="0" smtClean="0"/>
              <a:t>Library D</a:t>
            </a:r>
            <a:endParaRPr lang="en-US" b="1" dirty="0"/>
          </a:p>
        </p:txBody>
      </p:sp>
      <p:sp>
        <p:nvSpPr>
          <p:cNvPr id="14" name="TextBox 13"/>
          <p:cNvSpPr txBox="1"/>
          <p:nvPr/>
        </p:nvSpPr>
        <p:spPr>
          <a:xfrm>
            <a:off x="6858000" y="3352800"/>
            <a:ext cx="2286000" cy="3277820"/>
          </a:xfrm>
          <a:prstGeom prst="rect">
            <a:avLst/>
          </a:prstGeom>
          <a:noFill/>
        </p:spPr>
        <p:txBody>
          <a:bodyPr wrap="square" rtlCol="0">
            <a:spAutoFit/>
          </a:bodyPr>
          <a:lstStyle/>
          <a:p>
            <a:r>
              <a:rPr lang="en-US" dirty="0" smtClean="0"/>
              <a:t>GIST default with collection building parameters.</a:t>
            </a:r>
          </a:p>
          <a:p>
            <a:endParaRPr lang="en-US" sz="900" dirty="0" smtClean="0"/>
          </a:p>
          <a:p>
            <a:r>
              <a:rPr lang="en-US" dirty="0" smtClean="0"/>
              <a:t>GIST used by all users, with some Librarian review for certain status.  Collection building profiles, cooperative data, and gift management features used.</a:t>
            </a:r>
            <a:endParaRPr lang="en-US" dirty="0"/>
          </a:p>
        </p:txBody>
      </p:sp>
      <p:sp>
        <p:nvSpPr>
          <p:cNvPr id="15" name="TextBox 14"/>
          <p:cNvSpPr txBox="1"/>
          <p:nvPr/>
        </p:nvSpPr>
        <p:spPr>
          <a:xfrm>
            <a:off x="1219200" y="762000"/>
            <a:ext cx="7391400" cy="400110"/>
          </a:xfrm>
          <a:prstGeom prst="rect">
            <a:avLst/>
          </a:prstGeom>
          <a:noFill/>
        </p:spPr>
        <p:txBody>
          <a:bodyPr wrap="square" rtlCol="0">
            <a:spAutoFit/>
          </a:bodyPr>
          <a:lstStyle/>
          <a:p>
            <a:r>
              <a:rPr lang="en-US" sz="2000" i="1" dirty="0" smtClean="0"/>
              <a:t>You choose and adapt the tool around what works for your setting.</a:t>
            </a:r>
            <a:endParaRPr lang="en-US" sz="20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8340</TotalTime>
  <Words>3982</Words>
  <Application>Microsoft Office PowerPoint</Application>
  <PresentationFormat>On-screen Show (4:3)</PresentationFormat>
  <Paragraphs>381</Paragraphs>
  <Slides>27</Slides>
  <Notes>27</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GIST Workflow</vt:lpstr>
      <vt:lpstr>Getting It System Toolkit (GIST)</vt:lpstr>
      <vt:lpstr>Developing the GIST Interface</vt:lpstr>
      <vt:lpstr>GIST Request Form</vt:lpstr>
      <vt:lpstr>Data Services using various APIs</vt:lpstr>
      <vt:lpstr>ILL &amp; GIST API Components</vt:lpstr>
      <vt:lpstr>GIST Feedback</vt:lpstr>
      <vt:lpstr>GIST ILLiad Options</vt:lpstr>
      <vt:lpstr>GIST is customizable</vt:lpstr>
      <vt:lpstr>ILL &amp; GIST Workflow</vt:lpstr>
      <vt:lpstr>ILL &amp; GIST Workflow Cancelling Full Text Available</vt:lpstr>
      <vt:lpstr>ILL &amp; GIST Workflow Cancelling Full Text Available</vt:lpstr>
      <vt:lpstr>ILL &amp; GIST Workflow</vt:lpstr>
      <vt:lpstr>ILL &amp; GIST Workflow Purchasing</vt:lpstr>
      <vt:lpstr>ILL &amp; GIST Workflow Cancelling Purchasing Options</vt:lpstr>
      <vt:lpstr>GIST Acquisitions Workflow Map</vt:lpstr>
      <vt:lpstr>ILL &amp; GIST Workflow Screenshots</vt:lpstr>
      <vt:lpstr>ILL &amp; GIST Workflow Screenshots</vt:lpstr>
      <vt:lpstr>So WHY?</vt:lpstr>
      <vt:lpstr>SUNY Union Catalog – Rough Uniqueness Estimates…</vt:lpstr>
      <vt:lpstr>April 6, 2008 a day in the life of ILL…</vt:lpstr>
      <vt:lpstr>Strategies – Cost, Uniqueness, Use</vt:lpstr>
      <vt:lpstr>Getting It System Toolkit (GIST): http://idsproject.org/Tools/GIST.aspx   Focuses on enhancing Acquisition, Collection Development &amp; ILL workflow</vt:lpstr>
      <vt:lpstr>Getting It System Toolkit – conceptual framework </vt:lpstr>
      <vt:lpstr>GIST ver. 2  (target: Aug. 2010)</vt:lpstr>
      <vt:lpstr>What about Group Purchase on Demand Strategies for Libraries?</vt:lpstr>
      <vt:lpstr>Thank you</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GIST Workflow</dc:title>
  <dc:creator>Cyril Oberlander</dc:creator>
  <cp:lastModifiedBy>Cyril Oberlander</cp:lastModifiedBy>
  <cp:revision>20</cp:revision>
  <dcterms:created xsi:type="dcterms:W3CDTF">2009-06-26T09:33:27Z</dcterms:created>
  <dcterms:modified xsi:type="dcterms:W3CDTF">2009-08-26T19:38:15Z</dcterms:modified>
</cp:coreProperties>
</file>